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8" r:id="rId4"/>
    <p:sldId id="261" r:id="rId5"/>
    <p:sldId id="263" r:id="rId6"/>
    <p:sldId id="260" r:id="rId7"/>
    <p:sldId id="257" r:id="rId8"/>
    <p:sldId id="262" r:id="rId9"/>
  </p:sldIdLst>
  <p:sldSz cx="12192000" cy="6858000"/>
  <p:notesSz cx="7103745" cy="10234295"/>
  <p:embeddedFontLst>
    <p:embeddedFont>
      <p:font typeface="SimSun" panose="02010600030101010101" pitchFamily="2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H Sarabun PSK" panose="020B0500040200020003" charset="0"/>
      <p:regular r:id="rId18"/>
      <p:bold r:id="rId19"/>
      <p:italic r:id="rId20"/>
      <p:boldItalic r:id="rId21"/>
    </p:embeddedFont>
  </p:embeddedFontLst>
  <p:defaultTextStyle>
    <a:defPPr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ภาพนิ่งชื่อเรื่อง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กลุ่ม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1" name="ไม่รู้จัก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5" y="138"/>
                </a:cxn>
                <a:cxn ang="0">
                  <a:pos x="167" y="88"/>
                </a:cxn>
                <a:cxn ang="0">
                  <a:pos x="174" y="49"/>
                </a:cxn>
                <a:cxn ang="0">
                  <a:pos x="181" y="29"/>
                </a:cxn>
                <a:cxn ang="0">
                  <a:pos x="195" y="13"/>
                </a:cxn>
                <a:cxn ang="0">
                  <a:pos x="201" y="0"/>
                </a:cxn>
                <a:cxn ang="0">
                  <a:pos x="174" y="27"/>
                </a:cxn>
                <a:cxn ang="0">
                  <a:pos x="151" y="61"/>
                </a:cxn>
                <a:cxn ang="0">
                  <a:pos x="127" y="99"/>
                </a:cxn>
                <a:cxn ang="0">
                  <a:pos x="106" y="110"/>
                </a:cxn>
                <a:cxn ang="0">
                  <a:pos x="77" y="97"/>
                </a:cxn>
                <a:cxn ang="0">
                  <a:pos x="43" y="79"/>
                </a:cxn>
                <a:cxn ang="0">
                  <a:pos x="11" y="58"/>
                </a:cxn>
                <a:cxn ang="0">
                  <a:pos x="0" y="52"/>
                </a:cxn>
                <a:cxn ang="0">
                  <a:pos x="11" y="74"/>
                </a:cxn>
                <a:cxn ang="0">
                  <a:pos x="40" y="101"/>
                </a:cxn>
                <a:cxn ang="0">
                  <a:pos x="74" y="124"/>
                </a:cxn>
                <a:cxn ang="0">
                  <a:pos x="104" y="147"/>
                </a:cxn>
                <a:cxn ang="0">
                  <a:pos x="120" y="178"/>
                </a:cxn>
                <a:cxn ang="0">
                  <a:pos x="140" y="233"/>
                </a:cxn>
                <a:cxn ang="0">
                  <a:pos x="158" y="296"/>
                </a:cxn>
                <a:cxn ang="0">
                  <a:pos x="183" y="360"/>
                </a:cxn>
                <a:cxn ang="0">
                  <a:pos x="213" y="421"/>
                </a:cxn>
                <a:cxn ang="0">
                  <a:pos x="256" y="473"/>
                </a:cxn>
                <a:cxn ang="0">
                  <a:pos x="313" y="514"/>
                </a:cxn>
                <a:cxn ang="0">
                  <a:pos x="374" y="527"/>
                </a:cxn>
                <a:cxn ang="0">
                  <a:pos x="419" y="520"/>
                </a:cxn>
                <a:cxn ang="0">
                  <a:pos x="455" y="496"/>
                </a:cxn>
                <a:cxn ang="0">
                  <a:pos x="476" y="452"/>
                </a:cxn>
                <a:cxn ang="0">
                  <a:pos x="487" y="400"/>
                </a:cxn>
                <a:cxn ang="0">
                  <a:pos x="487" y="339"/>
                </a:cxn>
                <a:cxn ang="0">
                  <a:pos x="478" y="296"/>
                </a:cxn>
                <a:cxn ang="0">
                  <a:pos x="469" y="265"/>
                </a:cxn>
                <a:cxn ang="0">
                  <a:pos x="455" y="228"/>
                </a:cxn>
                <a:cxn ang="0">
                  <a:pos x="442" y="194"/>
                </a:cxn>
                <a:cxn ang="0">
                  <a:pos x="421" y="158"/>
                </a:cxn>
                <a:cxn ang="0">
                  <a:pos x="401" y="122"/>
                </a:cxn>
                <a:cxn ang="0">
                  <a:pos x="378" y="95"/>
                </a:cxn>
                <a:cxn ang="0">
                  <a:pos x="392" y="115"/>
                </a:cxn>
                <a:cxn ang="0">
                  <a:pos x="412" y="151"/>
                </a:cxn>
                <a:cxn ang="0">
                  <a:pos x="433" y="190"/>
                </a:cxn>
                <a:cxn ang="0">
                  <a:pos x="460" y="267"/>
                </a:cxn>
                <a:cxn ang="0">
                  <a:pos x="469" y="346"/>
                </a:cxn>
                <a:cxn ang="0">
                  <a:pos x="462" y="416"/>
                </a:cxn>
                <a:cxn ang="0">
                  <a:pos x="435" y="468"/>
                </a:cxn>
                <a:cxn ang="0">
                  <a:pos x="390" y="486"/>
                </a:cxn>
                <a:cxn ang="0">
                  <a:pos x="324" y="462"/>
                </a:cxn>
                <a:cxn ang="0">
                  <a:pos x="292" y="437"/>
                </a:cxn>
                <a:cxn ang="0">
                  <a:pos x="274" y="416"/>
                </a:cxn>
                <a:cxn ang="0">
                  <a:pos x="256" y="387"/>
                </a:cxn>
                <a:cxn ang="0">
                  <a:pos x="235" y="360"/>
                </a:cxn>
                <a:cxn ang="0">
                  <a:pos x="220" y="330"/>
                </a:cxn>
                <a:cxn ang="0">
                  <a:pos x="210" y="305"/>
                </a:cxn>
                <a:cxn ang="0">
                  <a:pos x="204" y="285"/>
                </a:cxn>
                <a:cxn ang="0">
                  <a:pos x="190" y="255"/>
                </a:cxn>
                <a:cxn ang="0">
                  <a:pos x="181" y="219"/>
                </a:cxn>
                <a:cxn ang="0">
                  <a:pos x="179" y="201"/>
                </a:cxn>
                <a:cxn ang="0">
                  <a:pos x="192" y="208"/>
                </a:cxn>
                <a:cxn ang="0">
                  <a:pos x="220" y="235"/>
                </a:cxn>
                <a:cxn ang="0">
                  <a:pos x="242" y="249"/>
                </a:cxn>
                <a:cxn ang="0">
                  <a:pos x="249" y="233"/>
                </a:cxn>
                <a:cxn ang="0">
                  <a:pos x="229" y="208"/>
                </a:cxn>
                <a:cxn ang="0">
                  <a:pos x="197" y="185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2" name="ไม่รู้จัก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2"/>
                </a:cxn>
                <a:cxn ang="0">
                  <a:pos x="156" y="122"/>
                </a:cxn>
                <a:cxn ang="0">
                  <a:pos x="156" y="99"/>
                </a:cxn>
                <a:cxn ang="0">
                  <a:pos x="156" y="79"/>
                </a:cxn>
                <a:cxn ang="0">
                  <a:pos x="153" y="56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6" y="11"/>
                </a:cxn>
                <a:cxn ang="0">
                  <a:pos x="108" y="0"/>
                </a:cxn>
                <a:cxn ang="0">
                  <a:pos x="99" y="2"/>
                </a:cxn>
                <a:cxn ang="0">
                  <a:pos x="92" y="15"/>
                </a:cxn>
                <a:cxn ang="0">
                  <a:pos x="86" y="33"/>
                </a:cxn>
                <a:cxn ang="0">
                  <a:pos x="88" y="61"/>
                </a:cxn>
                <a:cxn ang="0">
                  <a:pos x="90" y="92"/>
                </a:cxn>
                <a:cxn ang="0">
                  <a:pos x="95" y="124"/>
                </a:cxn>
                <a:cxn ang="0">
                  <a:pos x="99" y="158"/>
                </a:cxn>
                <a:cxn ang="0">
                  <a:pos x="104" y="192"/>
                </a:cxn>
                <a:cxn ang="0">
                  <a:pos x="108" y="221"/>
                </a:cxn>
                <a:cxn ang="0">
                  <a:pos x="115" y="251"/>
                </a:cxn>
                <a:cxn ang="0">
                  <a:pos x="117" y="276"/>
                </a:cxn>
                <a:cxn ang="0">
                  <a:pos x="122" y="308"/>
                </a:cxn>
                <a:cxn ang="0">
                  <a:pos x="124" y="335"/>
                </a:cxn>
                <a:cxn ang="0">
                  <a:pos x="122" y="362"/>
                </a:cxn>
                <a:cxn ang="0">
                  <a:pos x="117" y="382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2"/>
                </a:cxn>
                <a:cxn ang="0">
                  <a:pos x="70" y="468"/>
                </a:cxn>
                <a:cxn ang="0">
                  <a:pos x="56" y="482"/>
                </a:cxn>
                <a:cxn ang="0">
                  <a:pos x="43" y="493"/>
                </a:cxn>
                <a:cxn ang="0">
                  <a:pos x="27" y="505"/>
                </a:cxn>
                <a:cxn ang="0">
                  <a:pos x="13" y="516"/>
                </a:cxn>
                <a:cxn ang="0">
                  <a:pos x="4" y="525"/>
                </a:cxn>
                <a:cxn ang="0">
                  <a:pos x="0" y="527"/>
                </a:cxn>
                <a:cxn ang="0">
                  <a:pos x="13" y="516"/>
                </a:cxn>
                <a:cxn ang="0">
                  <a:pos x="31" y="502"/>
                </a:cxn>
                <a:cxn ang="0">
                  <a:pos x="52" y="496"/>
                </a:cxn>
                <a:cxn ang="0">
                  <a:pos x="70" y="484"/>
                </a:cxn>
                <a:cxn ang="0">
                  <a:pos x="86" y="471"/>
                </a:cxn>
                <a:cxn ang="0">
                  <a:pos x="104" y="459"/>
                </a:cxn>
                <a:cxn ang="0">
                  <a:pos x="119" y="446"/>
                </a:cxn>
                <a:cxn ang="0">
                  <a:pos x="133" y="432"/>
                </a:cxn>
                <a:cxn ang="0">
                  <a:pos x="144" y="414"/>
                </a:cxn>
                <a:cxn ang="0">
                  <a:pos x="151" y="394"/>
                </a:cxn>
                <a:cxn ang="0">
                  <a:pos x="158" y="366"/>
                </a:cxn>
                <a:cxn ang="0">
                  <a:pos x="158" y="355"/>
                </a:cxn>
                <a:cxn ang="0">
                  <a:pos x="160" y="337"/>
                </a:cxn>
                <a:cxn ang="0">
                  <a:pos x="160" y="321"/>
                </a:cxn>
                <a:cxn ang="0">
                  <a:pos x="160" y="303"/>
                </a:cxn>
                <a:cxn ang="0">
                  <a:pos x="158" y="283"/>
                </a:cxn>
                <a:cxn ang="0">
                  <a:pos x="160" y="267"/>
                </a:cxn>
                <a:cxn ang="0">
                  <a:pos x="158" y="251"/>
                </a:cxn>
                <a:cxn ang="0">
                  <a:pos x="158" y="235"/>
                </a:cxn>
                <a:cxn ang="0">
                  <a:pos x="156" y="217"/>
                </a:cxn>
                <a:cxn ang="0">
                  <a:pos x="156" y="203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3" name="ไม่รู้จัก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3"/>
                </a:cxn>
                <a:cxn ang="0">
                  <a:pos x="156" y="47"/>
                </a:cxn>
                <a:cxn ang="0">
                  <a:pos x="131" y="61"/>
                </a:cxn>
                <a:cxn ang="0">
                  <a:pos x="104" y="74"/>
                </a:cxn>
                <a:cxn ang="0">
                  <a:pos x="79" y="90"/>
                </a:cxn>
                <a:cxn ang="0">
                  <a:pos x="54" y="104"/>
                </a:cxn>
                <a:cxn ang="0">
                  <a:pos x="29" y="117"/>
                </a:cxn>
                <a:cxn ang="0">
                  <a:pos x="6" y="133"/>
                </a:cxn>
                <a:cxn ang="0">
                  <a:pos x="11" y="135"/>
                </a:cxn>
                <a:cxn ang="0">
                  <a:pos x="43" y="126"/>
                </a:cxn>
                <a:cxn ang="0">
                  <a:pos x="79" y="113"/>
                </a:cxn>
                <a:cxn ang="0">
                  <a:pos x="104" y="99"/>
                </a:cxn>
                <a:cxn ang="0">
                  <a:pos x="122" y="86"/>
                </a:cxn>
                <a:cxn ang="0">
                  <a:pos x="140" y="74"/>
                </a:cxn>
                <a:cxn ang="0">
                  <a:pos x="163" y="61"/>
                </a:cxn>
                <a:cxn ang="0">
                  <a:pos x="188" y="49"/>
                </a:cxn>
                <a:cxn ang="0">
                  <a:pos x="211" y="43"/>
                </a:cxn>
                <a:cxn ang="0">
                  <a:pos x="231" y="38"/>
                </a:cxn>
                <a:cxn ang="0">
                  <a:pos x="252" y="40"/>
                </a:cxn>
                <a:cxn ang="0">
                  <a:pos x="270" y="49"/>
                </a:cxn>
                <a:cxn ang="0">
                  <a:pos x="286" y="77"/>
                </a:cxn>
                <a:cxn ang="0">
                  <a:pos x="297" y="108"/>
                </a:cxn>
                <a:cxn ang="0">
                  <a:pos x="304" y="140"/>
                </a:cxn>
                <a:cxn ang="0">
                  <a:pos x="306" y="176"/>
                </a:cxn>
                <a:cxn ang="0">
                  <a:pos x="306" y="210"/>
                </a:cxn>
                <a:cxn ang="0">
                  <a:pos x="304" y="240"/>
                </a:cxn>
                <a:cxn ang="0">
                  <a:pos x="299" y="269"/>
                </a:cxn>
                <a:cxn ang="0">
                  <a:pos x="290" y="296"/>
                </a:cxn>
                <a:cxn ang="0">
                  <a:pos x="270" y="278"/>
                </a:cxn>
                <a:cxn ang="0">
                  <a:pos x="236" y="247"/>
                </a:cxn>
                <a:cxn ang="0">
                  <a:pos x="213" y="233"/>
                </a:cxn>
                <a:cxn ang="0">
                  <a:pos x="211" y="262"/>
                </a:cxn>
                <a:cxn ang="0">
                  <a:pos x="229" y="299"/>
                </a:cxn>
                <a:cxn ang="0">
                  <a:pos x="252" y="326"/>
                </a:cxn>
                <a:cxn ang="0">
                  <a:pos x="272" y="351"/>
                </a:cxn>
                <a:cxn ang="0">
                  <a:pos x="286" y="383"/>
                </a:cxn>
                <a:cxn ang="0">
                  <a:pos x="308" y="401"/>
                </a:cxn>
                <a:cxn ang="0">
                  <a:pos x="331" y="405"/>
                </a:cxn>
                <a:cxn ang="0">
                  <a:pos x="347" y="405"/>
                </a:cxn>
                <a:cxn ang="0">
                  <a:pos x="347" y="389"/>
                </a:cxn>
                <a:cxn ang="0">
                  <a:pos x="347" y="351"/>
                </a:cxn>
                <a:cxn ang="0">
                  <a:pos x="347" y="310"/>
                </a:cxn>
                <a:cxn ang="0">
                  <a:pos x="352" y="274"/>
                </a:cxn>
                <a:cxn ang="0">
                  <a:pos x="347" y="251"/>
                </a:cxn>
                <a:cxn ang="0">
                  <a:pos x="349" y="231"/>
                </a:cxn>
                <a:cxn ang="0">
                  <a:pos x="342" y="210"/>
                </a:cxn>
                <a:cxn ang="0">
                  <a:pos x="342" y="188"/>
                </a:cxn>
                <a:cxn ang="0">
                  <a:pos x="340" y="167"/>
                </a:cxn>
                <a:cxn ang="0">
                  <a:pos x="338" y="142"/>
                </a:cxn>
                <a:cxn ang="0">
                  <a:pos x="336" y="120"/>
                </a:cxn>
                <a:cxn ang="0">
                  <a:pos x="333" y="97"/>
                </a:cxn>
                <a:cxn ang="0">
                  <a:pos x="317" y="49"/>
                </a:cxn>
                <a:cxn ang="0">
                  <a:pos x="283" y="11"/>
                </a:cxn>
                <a:cxn ang="0">
                  <a:pos x="242" y="0"/>
                </a:cxn>
                <a:cxn ang="0">
                  <a:pos x="206" y="11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4" name="ไม่รู้จัก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3" y="9"/>
                </a:cxn>
                <a:cxn ang="0">
                  <a:pos x="106" y="9"/>
                </a:cxn>
                <a:cxn ang="0">
                  <a:pos x="102" y="13"/>
                </a:cxn>
                <a:cxn ang="0">
                  <a:pos x="97" y="15"/>
                </a:cxn>
                <a:cxn ang="0">
                  <a:pos x="95" y="15"/>
                </a:cxn>
                <a:cxn ang="0">
                  <a:pos x="88" y="20"/>
                </a:cxn>
                <a:cxn ang="0">
                  <a:pos x="81" y="25"/>
                </a:cxn>
                <a:cxn ang="0">
                  <a:pos x="74" y="25"/>
                </a:cxn>
                <a:cxn ang="0">
                  <a:pos x="68" y="29"/>
                </a:cxn>
                <a:cxn ang="0">
                  <a:pos x="63" y="34"/>
                </a:cxn>
                <a:cxn ang="0">
                  <a:pos x="59" y="34"/>
                </a:cxn>
                <a:cxn ang="0">
                  <a:pos x="52" y="38"/>
                </a:cxn>
                <a:cxn ang="0">
                  <a:pos x="45" y="40"/>
                </a:cxn>
                <a:cxn ang="0">
                  <a:pos x="40" y="45"/>
                </a:cxn>
                <a:cxn ang="0">
                  <a:pos x="34" y="47"/>
                </a:cxn>
                <a:cxn ang="0">
                  <a:pos x="29" y="52"/>
                </a:cxn>
                <a:cxn ang="0">
                  <a:pos x="24" y="54"/>
                </a:cxn>
                <a:cxn ang="0">
                  <a:pos x="20" y="59"/>
                </a:cxn>
                <a:cxn ang="0">
                  <a:pos x="15" y="59"/>
                </a:cxn>
                <a:cxn ang="0">
                  <a:pos x="11" y="61"/>
                </a:cxn>
                <a:cxn ang="0">
                  <a:pos x="6" y="65"/>
                </a:cxn>
                <a:cxn ang="0">
                  <a:pos x="4" y="68"/>
                </a:cxn>
                <a:cxn ang="0">
                  <a:pos x="2" y="75"/>
                </a:cxn>
                <a:cxn ang="0">
                  <a:pos x="2" y="79"/>
                </a:cxn>
                <a:cxn ang="0">
                  <a:pos x="0" y="81"/>
                </a:cxn>
                <a:cxn ang="0">
                  <a:pos x="0" y="86"/>
                </a:cxn>
                <a:cxn ang="0">
                  <a:pos x="2" y="90"/>
                </a:cxn>
                <a:cxn ang="0">
                  <a:pos x="2" y="97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3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4" y="102"/>
                </a:cxn>
                <a:cxn ang="0">
                  <a:pos x="65" y="93"/>
                </a:cxn>
                <a:cxn ang="0">
                  <a:pos x="74" y="81"/>
                </a:cxn>
                <a:cxn ang="0">
                  <a:pos x="84" y="70"/>
                </a:cxn>
                <a:cxn ang="0">
                  <a:pos x="90" y="59"/>
                </a:cxn>
                <a:cxn ang="0">
                  <a:pos x="99" y="45"/>
                </a:cxn>
                <a:cxn ang="0">
                  <a:pos x="106" y="34"/>
                </a:cxn>
                <a:cxn ang="0">
                  <a:pos x="111" y="25"/>
                </a:cxn>
                <a:cxn ang="0">
                  <a:pos x="120" y="13"/>
                </a:cxn>
                <a:cxn ang="0">
                  <a:pos x="122" y="6"/>
                </a:cxn>
                <a:cxn ang="0">
                  <a:pos x="122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5" name="ไม่รู้จัก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4"/>
                </a:cxn>
                <a:cxn ang="0">
                  <a:pos x="111" y="0"/>
                </a:cxn>
                <a:cxn ang="0">
                  <a:pos x="106" y="4"/>
                </a:cxn>
                <a:cxn ang="0">
                  <a:pos x="92" y="11"/>
                </a:cxn>
                <a:cxn ang="0">
                  <a:pos x="81" y="15"/>
                </a:cxn>
                <a:cxn ang="0">
                  <a:pos x="68" y="18"/>
                </a:cxn>
                <a:cxn ang="0">
                  <a:pos x="49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6" y="18"/>
                </a:cxn>
                <a:cxn ang="0">
                  <a:pos x="2" y="24"/>
                </a:cxn>
                <a:cxn ang="0">
                  <a:pos x="9" y="31"/>
                </a:cxn>
                <a:cxn ang="0">
                  <a:pos x="20" y="42"/>
                </a:cxn>
                <a:cxn ang="0">
                  <a:pos x="31" y="49"/>
                </a:cxn>
                <a:cxn ang="0">
                  <a:pos x="47" y="58"/>
                </a:cxn>
                <a:cxn ang="0">
                  <a:pos x="58" y="65"/>
                </a:cxn>
                <a:cxn ang="0">
                  <a:pos x="72" y="70"/>
                </a:cxn>
                <a:cxn ang="0">
                  <a:pos x="81" y="67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6" y="65"/>
                </a:cxn>
                <a:cxn ang="0">
                  <a:pos x="117" y="60"/>
                </a:cxn>
                <a:cxn ang="0">
                  <a:pos x="126" y="60"/>
                </a:cxn>
                <a:cxn ang="0">
                  <a:pos x="136" y="56"/>
                </a:cxn>
                <a:cxn ang="0">
                  <a:pos x="142" y="49"/>
                </a:cxn>
                <a:cxn ang="0">
                  <a:pos x="151" y="42"/>
                </a:cxn>
                <a:cxn ang="0">
                  <a:pos x="158" y="36"/>
                </a:cxn>
                <a:cxn ang="0">
                  <a:pos x="158" y="27"/>
                </a:cxn>
                <a:cxn ang="0">
                  <a:pos x="158" y="22"/>
                </a:cxn>
                <a:cxn ang="0">
                  <a:pos x="158" y="18"/>
                </a:cxn>
                <a:cxn ang="0">
                  <a:pos x="149" y="13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6" name="ไม่รู้จัก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4" y="70"/>
                </a:cxn>
                <a:cxn ang="0">
                  <a:pos x="147" y="31"/>
                </a:cxn>
                <a:cxn ang="0">
                  <a:pos x="117" y="11"/>
                </a:cxn>
                <a:cxn ang="0">
                  <a:pos x="81" y="0"/>
                </a:cxn>
                <a:cxn ang="0">
                  <a:pos x="52" y="4"/>
                </a:cxn>
                <a:cxn ang="0">
                  <a:pos x="34" y="13"/>
                </a:cxn>
                <a:cxn ang="0">
                  <a:pos x="24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6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7" y="72"/>
                </a:cxn>
                <a:cxn ang="0">
                  <a:pos x="58" y="68"/>
                </a:cxn>
                <a:cxn ang="0">
                  <a:pos x="68" y="63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7" y="59"/>
                </a:cxn>
                <a:cxn ang="0">
                  <a:pos x="108" y="65"/>
                </a:cxn>
                <a:cxn ang="0">
                  <a:pos x="117" y="75"/>
                </a:cxn>
                <a:cxn ang="0">
                  <a:pos x="122" y="84"/>
                </a:cxn>
                <a:cxn ang="0">
                  <a:pos x="124" y="90"/>
                </a:cxn>
                <a:cxn ang="0">
                  <a:pos x="129" y="100"/>
                </a:cxn>
                <a:cxn ang="0">
                  <a:pos x="133" y="109"/>
                </a:cxn>
                <a:cxn ang="0">
                  <a:pos x="138" y="120"/>
                </a:cxn>
                <a:cxn ang="0">
                  <a:pos x="142" y="138"/>
                </a:cxn>
                <a:cxn ang="0">
                  <a:pos x="138" y="154"/>
                </a:cxn>
                <a:cxn ang="0">
                  <a:pos x="131" y="168"/>
                </a:cxn>
                <a:cxn ang="0">
                  <a:pos x="122" y="181"/>
                </a:cxn>
                <a:cxn ang="0">
                  <a:pos x="115" y="188"/>
                </a:cxn>
                <a:cxn ang="0">
                  <a:pos x="108" y="188"/>
                </a:cxn>
                <a:cxn ang="0">
                  <a:pos x="97" y="184"/>
                </a:cxn>
                <a:cxn ang="0">
                  <a:pos x="90" y="177"/>
                </a:cxn>
                <a:cxn ang="0">
                  <a:pos x="79" y="172"/>
                </a:cxn>
                <a:cxn ang="0">
                  <a:pos x="72" y="163"/>
                </a:cxn>
                <a:cxn ang="0">
                  <a:pos x="72" y="170"/>
                </a:cxn>
                <a:cxn ang="0">
                  <a:pos x="74" y="177"/>
                </a:cxn>
                <a:cxn ang="0">
                  <a:pos x="88" y="197"/>
                </a:cxn>
                <a:cxn ang="0">
                  <a:pos x="122" y="216"/>
                </a:cxn>
                <a:cxn ang="0">
                  <a:pos x="151" y="204"/>
                </a:cxn>
                <a:cxn ang="0">
                  <a:pos x="174" y="177"/>
                </a:cxn>
                <a:cxn ang="0">
                  <a:pos x="183" y="140"/>
                </a:cxn>
                <a:cxn ang="0">
                  <a:pos x="186" y="104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7" name="ไม่รู้จัก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3" y="47"/>
                </a:cxn>
                <a:cxn ang="0">
                  <a:pos x="161" y="61"/>
                </a:cxn>
                <a:cxn ang="0">
                  <a:pos x="140" y="67"/>
                </a:cxn>
                <a:cxn ang="0">
                  <a:pos x="122" y="74"/>
                </a:cxn>
                <a:cxn ang="0">
                  <a:pos x="104" y="85"/>
                </a:cxn>
                <a:cxn ang="0">
                  <a:pos x="83" y="94"/>
                </a:cxn>
                <a:cxn ang="0">
                  <a:pos x="70" y="94"/>
                </a:cxn>
                <a:cxn ang="0">
                  <a:pos x="52" y="88"/>
                </a:cxn>
                <a:cxn ang="0">
                  <a:pos x="40" y="76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8" y="38"/>
                </a:cxn>
                <a:cxn ang="0">
                  <a:pos x="38" y="27"/>
                </a:cxn>
                <a:cxn ang="0">
                  <a:pos x="38" y="13"/>
                </a:cxn>
                <a:cxn ang="0">
                  <a:pos x="31" y="6"/>
                </a:cxn>
                <a:cxn ang="0">
                  <a:pos x="24" y="2"/>
                </a:cxn>
                <a:cxn ang="0">
                  <a:pos x="13" y="15"/>
                </a:cxn>
                <a:cxn ang="0">
                  <a:pos x="4" y="42"/>
                </a:cxn>
                <a:cxn ang="0">
                  <a:pos x="0" y="74"/>
                </a:cxn>
                <a:cxn ang="0">
                  <a:pos x="9" y="108"/>
                </a:cxn>
                <a:cxn ang="0">
                  <a:pos x="27" y="135"/>
                </a:cxn>
                <a:cxn ang="0">
                  <a:pos x="52" y="146"/>
                </a:cxn>
                <a:cxn ang="0">
                  <a:pos x="68" y="153"/>
                </a:cxn>
                <a:cxn ang="0">
                  <a:pos x="88" y="153"/>
                </a:cxn>
                <a:cxn ang="0">
                  <a:pos x="104" y="151"/>
                </a:cxn>
                <a:cxn ang="0">
                  <a:pos x="122" y="144"/>
                </a:cxn>
                <a:cxn ang="0">
                  <a:pos x="136" y="137"/>
                </a:cxn>
                <a:cxn ang="0">
                  <a:pos x="149" y="126"/>
                </a:cxn>
                <a:cxn ang="0">
                  <a:pos x="163" y="117"/>
                </a:cxn>
                <a:cxn ang="0">
                  <a:pos x="177" y="108"/>
                </a:cxn>
                <a:cxn ang="0">
                  <a:pos x="192" y="103"/>
                </a:cxn>
                <a:cxn ang="0">
                  <a:pos x="206" y="101"/>
                </a:cxn>
                <a:cxn ang="0">
                  <a:pos x="222" y="97"/>
                </a:cxn>
                <a:cxn ang="0">
                  <a:pos x="233" y="90"/>
                </a:cxn>
                <a:cxn ang="0">
                  <a:pos x="247" y="81"/>
                </a:cxn>
                <a:cxn ang="0">
                  <a:pos x="261" y="72"/>
                </a:cxn>
                <a:cxn ang="0">
                  <a:pos x="267" y="61"/>
                </a:cxn>
                <a:cxn ang="0">
                  <a:pos x="274" y="45"/>
                </a:cxn>
                <a:cxn ang="0">
                  <a:pos x="277" y="31"/>
                </a:cxn>
                <a:cxn ang="0">
                  <a:pos x="270" y="18"/>
                </a:cxn>
                <a:cxn ang="0">
                  <a:pos x="256" y="11"/>
                </a:cxn>
                <a:cxn ang="0">
                  <a:pos x="242" y="13"/>
                </a:cxn>
                <a:cxn ang="0">
                  <a:pos x="229" y="18"/>
                </a:cxn>
                <a:cxn ang="0">
                  <a:pos x="222" y="22"/>
                </a:cxn>
                <a:cxn ang="0">
                  <a:pos x="215" y="27"/>
                </a:cxn>
                <a:cxn ang="0">
                  <a:pos x="206" y="31"/>
                </a:cxn>
                <a:cxn ang="0">
                  <a:pos x="199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8" name="ไม่รู้จัก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5" y="170"/>
                </a:cxn>
                <a:cxn ang="0">
                  <a:pos x="122" y="158"/>
                </a:cxn>
                <a:cxn ang="0">
                  <a:pos x="129" y="145"/>
                </a:cxn>
                <a:cxn ang="0">
                  <a:pos x="138" y="133"/>
                </a:cxn>
                <a:cxn ang="0">
                  <a:pos x="149" y="127"/>
                </a:cxn>
                <a:cxn ang="0">
                  <a:pos x="154" y="117"/>
                </a:cxn>
                <a:cxn ang="0">
                  <a:pos x="163" y="108"/>
                </a:cxn>
                <a:cxn ang="0">
                  <a:pos x="172" y="99"/>
                </a:cxn>
                <a:cxn ang="0">
                  <a:pos x="179" y="93"/>
                </a:cxn>
                <a:cxn ang="0">
                  <a:pos x="186" y="83"/>
                </a:cxn>
                <a:cxn ang="0">
                  <a:pos x="195" y="77"/>
                </a:cxn>
                <a:cxn ang="0">
                  <a:pos x="206" y="68"/>
                </a:cxn>
                <a:cxn ang="0">
                  <a:pos x="215" y="58"/>
                </a:cxn>
                <a:cxn ang="0">
                  <a:pos x="231" y="49"/>
                </a:cxn>
                <a:cxn ang="0">
                  <a:pos x="245" y="45"/>
                </a:cxn>
                <a:cxn ang="0">
                  <a:pos x="263" y="38"/>
                </a:cxn>
                <a:cxn ang="0">
                  <a:pos x="283" y="34"/>
                </a:cxn>
                <a:cxn ang="0">
                  <a:pos x="292" y="27"/>
                </a:cxn>
                <a:cxn ang="0">
                  <a:pos x="299" y="20"/>
                </a:cxn>
                <a:cxn ang="0">
                  <a:pos x="302" y="13"/>
                </a:cxn>
                <a:cxn ang="0">
                  <a:pos x="295" y="4"/>
                </a:cxn>
                <a:cxn ang="0">
                  <a:pos x="281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4"/>
                </a:cxn>
                <a:cxn ang="0">
                  <a:pos x="224" y="34"/>
                </a:cxn>
                <a:cxn ang="0">
                  <a:pos x="208" y="45"/>
                </a:cxn>
                <a:cxn ang="0">
                  <a:pos x="195" y="56"/>
                </a:cxn>
                <a:cxn ang="0">
                  <a:pos x="177" y="70"/>
                </a:cxn>
                <a:cxn ang="0">
                  <a:pos x="158" y="79"/>
                </a:cxn>
                <a:cxn ang="0">
                  <a:pos x="140" y="90"/>
                </a:cxn>
                <a:cxn ang="0">
                  <a:pos x="120" y="104"/>
                </a:cxn>
                <a:cxn ang="0">
                  <a:pos x="102" y="117"/>
                </a:cxn>
                <a:cxn ang="0">
                  <a:pos x="81" y="131"/>
                </a:cxn>
                <a:cxn ang="0">
                  <a:pos x="65" y="140"/>
                </a:cxn>
                <a:cxn ang="0">
                  <a:pos x="49" y="154"/>
                </a:cxn>
                <a:cxn ang="0">
                  <a:pos x="36" y="165"/>
                </a:cxn>
                <a:cxn ang="0">
                  <a:pos x="24" y="181"/>
                </a:cxn>
                <a:cxn ang="0">
                  <a:pos x="13" y="192"/>
                </a:cxn>
                <a:cxn ang="0">
                  <a:pos x="9" y="201"/>
                </a:cxn>
                <a:cxn ang="0">
                  <a:pos x="2" y="222"/>
                </a:cxn>
                <a:cxn ang="0">
                  <a:pos x="0" y="240"/>
                </a:cxn>
                <a:cxn ang="0">
                  <a:pos x="2" y="254"/>
                </a:cxn>
                <a:cxn ang="0">
                  <a:pos x="4" y="263"/>
                </a:cxn>
                <a:cxn ang="0">
                  <a:pos x="13" y="270"/>
                </a:cxn>
                <a:cxn ang="0">
                  <a:pos x="22" y="267"/>
                </a:cxn>
                <a:cxn ang="0">
                  <a:pos x="29" y="263"/>
                </a:cxn>
                <a:cxn ang="0">
                  <a:pos x="40" y="254"/>
                </a:cxn>
                <a:cxn ang="0">
                  <a:pos x="49" y="240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4" y="215"/>
                </a:cxn>
                <a:cxn ang="0">
                  <a:pos x="84" y="211"/>
                </a:cxn>
                <a:cxn ang="0">
                  <a:pos x="88" y="204"/>
                </a:cxn>
                <a:cxn ang="0">
                  <a:pos x="97" y="195"/>
                </a:cxn>
                <a:cxn ang="0">
                  <a:pos x="106" y="181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2059" name="ไม่รู้จัก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8"/>
                </a:cxn>
                <a:cxn ang="0">
                  <a:pos x="259" y="99"/>
                </a:cxn>
                <a:cxn ang="0">
                  <a:pos x="277" y="58"/>
                </a:cxn>
                <a:cxn ang="0">
                  <a:pos x="327" y="15"/>
                </a:cxn>
                <a:cxn ang="0">
                  <a:pos x="345" y="2"/>
                </a:cxn>
                <a:cxn ang="0">
                  <a:pos x="290" y="43"/>
                </a:cxn>
                <a:cxn ang="0">
                  <a:pos x="254" y="81"/>
                </a:cxn>
                <a:cxn ang="0">
                  <a:pos x="231" y="131"/>
                </a:cxn>
                <a:cxn ang="0">
                  <a:pos x="224" y="163"/>
                </a:cxn>
                <a:cxn ang="0">
                  <a:pos x="220" y="204"/>
                </a:cxn>
                <a:cxn ang="0">
                  <a:pos x="218" y="244"/>
                </a:cxn>
                <a:cxn ang="0">
                  <a:pos x="222" y="285"/>
                </a:cxn>
                <a:cxn ang="0">
                  <a:pos x="227" y="337"/>
                </a:cxn>
                <a:cxn ang="0">
                  <a:pos x="229" y="369"/>
                </a:cxn>
                <a:cxn ang="0">
                  <a:pos x="249" y="428"/>
                </a:cxn>
                <a:cxn ang="0">
                  <a:pos x="265" y="446"/>
                </a:cxn>
                <a:cxn ang="0">
                  <a:pos x="261" y="399"/>
                </a:cxn>
                <a:cxn ang="0">
                  <a:pos x="254" y="344"/>
                </a:cxn>
                <a:cxn ang="0">
                  <a:pos x="272" y="297"/>
                </a:cxn>
                <a:cxn ang="0">
                  <a:pos x="290" y="306"/>
                </a:cxn>
                <a:cxn ang="0">
                  <a:pos x="309" y="337"/>
                </a:cxn>
                <a:cxn ang="0">
                  <a:pos x="322" y="385"/>
                </a:cxn>
                <a:cxn ang="0">
                  <a:pos x="331" y="421"/>
                </a:cxn>
                <a:cxn ang="0">
                  <a:pos x="338" y="444"/>
                </a:cxn>
                <a:cxn ang="0">
                  <a:pos x="349" y="503"/>
                </a:cxn>
                <a:cxn ang="0">
                  <a:pos x="354" y="555"/>
                </a:cxn>
                <a:cxn ang="0">
                  <a:pos x="352" y="603"/>
                </a:cxn>
                <a:cxn ang="0">
                  <a:pos x="338" y="646"/>
                </a:cxn>
                <a:cxn ang="0">
                  <a:pos x="315" y="675"/>
                </a:cxn>
                <a:cxn ang="0">
                  <a:pos x="284" y="693"/>
                </a:cxn>
                <a:cxn ang="0">
                  <a:pos x="243" y="684"/>
                </a:cxn>
                <a:cxn ang="0">
                  <a:pos x="204" y="655"/>
                </a:cxn>
                <a:cxn ang="0">
                  <a:pos x="163" y="614"/>
                </a:cxn>
                <a:cxn ang="0">
                  <a:pos x="127" y="562"/>
                </a:cxn>
                <a:cxn ang="0">
                  <a:pos x="97" y="505"/>
                </a:cxn>
                <a:cxn ang="0">
                  <a:pos x="70" y="433"/>
                </a:cxn>
                <a:cxn ang="0">
                  <a:pos x="56" y="369"/>
                </a:cxn>
                <a:cxn ang="0">
                  <a:pos x="54" y="306"/>
                </a:cxn>
                <a:cxn ang="0">
                  <a:pos x="63" y="251"/>
                </a:cxn>
                <a:cxn ang="0">
                  <a:pos x="84" y="213"/>
                </a:cxn>
                <a:cxn ang="0">
                  <a:pos x="65" y="222"/>
                </a:cxn>
                <a:cxn ang="0">
                  <a:pos x="29" y="251"/>
                </a:cxn>
                <a:cxn ang="0">
                  <a:pos x="9" y="283"/>
                </a:cxn>
                <a:cxn ang="0">
                  <a:pos x="0" y="337"/>
                </a:cxn>
                <a:cxn ang="0">
                  <a:pos x="4" y="405"/>
                </a:cxn>
                <a:cxn ang="0">
                  <a:pos x="24" y="485"/>
                </a:cxn>
                <a:cxn ang="0">
                  <a:pos x="56" y="564"/>
                </a:cxn>
                <a:cxn ang="0">
                  <a:pos x="111" y="641"/>
                </a:cxn>
                <a:cxn ang="0">
                  <a:pos x="211" y="723"/>
                </a:cxn>
                <a:cxn ang="0">
                  <a:pos x="288" y="732"/>
                </a:cxn>
                <a:cxn ang="0">
                  <a:pos x="345" y="691"/>
                </a:cxn>
                <a:cxn ang="0">
                  <a:pos x="372" y="612"/>
                </a:cxn>
                <a:cxn ang="0">
                  <a:pos x="370" y="519"/>
                </a:cxn>
                <a:cxn ang="0">
                  <a:pos x="359" y="473"/>
                </a:cxn>
                <a:cxn ang="0">
                  <a:pos x="345" y="435"/>
                </a:cxn>
                <a:cxn ang="0">
                  <a:pos x="331" y="396"/>
                </a:cxn>
                <a:cxn ang="0">
                  <a:pos x="311" y="358"/>
                </a:cxn>
                <a:cxn ang="0">
                  <a:pos x="286" y="319"/>
                </a:cxn>
                <a:cxn ang="0">
                  <a:pos x="265" y="285"/>
                </a:cxn>
                <a:cxn ang="0">
                  <a:pos x="254" y="240"/>
                </a:cxn>
                <a:cxn ang="0">
                  <a:pos x="256" y="201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</p:grpSp>
      <p:sp>
        <p:nvSpPr>
          <p:cNvPr id="2060" name="ไม่รู้จัก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59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th-TH" altLang="th-TH"/>
          </a:p>
        </p:txBody>
      </p:sp>
      <p:sp>
        <p:nvSpPr>
          <p:cNvPr id="2061" name="สี่เหลี่ยมผืนผ้า 1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 fontAlgn="base"/>
            <a:r>
              <a:rPr lang="th-TH" altLang="zh-CN" strike="noStrike" noProof="0" smtClean="0"/>
              <a:t>คลิกเพื่อแก้ไขสไตล์ต้นแบบชื่อเรื่อง</a:t>
            </a:r>
            <a:endParaRPr lang="th-TH" altLang="zh-CN" strike="noStrike" noProof="0" dirty="0" smtClean="0"/>
          </a:p>
        </p:txBody>
      </p:sp>
      <p:sp>
        <p:nvSpPr>
          <p:cNvPr id="2062" name="สี่เหลี่ยมผืนผ้า 1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 fontAlgn="base"/>
            <a:r>
              <a:rPr lang="th-TH" altLang="zh-CN" strike="noStrike" noProof="0" smtClean="0"/>
              <a:t>คลิกเพื่อแก้ไขสไตล์ชื่อเรื่องรองต้นแบบ</a:t>
            </a:r>
            <a:endParaRPr lang="th-TH" altLang="zh-CN" strike="noStrike" noProof="0" dirty="0" smtClean="0"/>
          </a:p>
        </p:txBody>
      </p:sp>
      <p:sp>
        <p:nvSpPr>
          <p:cNvPr id="15" name="สี่เหลี่ยมผืนผ้า 15"/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16" name="สี่เหลี่ยมผืนผ้า 1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dirty="0"/>
            </a:lvl1pPr>
          </a:lstStyle>
          <a:p>
            <a:endParaRPr lang="th-TH"/>
          </a:p>
        </p:txBody>
      </p:sp>
      <p:sp>
        <p:nvSpPr>
          <p:cNvPr id="17" name="สี่เหลี่ยมผืนผ้า 1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ข้อความแนวตั้ง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th-TH" altLang="zh-CN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th-TH" altLang="zh-CN" strike="noStrike" noProof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r>
              <a:rPr lang="th-TH" altLang="zh-CN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r>
            <a:endParaRPr lang="th-TH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ข้อความแนวตั้ง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เนื้อหา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ข้อความ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เนื้อหา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4" name="พื้นที่ที่สำรองไว้ เนื้อหา 3"/>
          <p:cNvSpPr>
            <a:spLocks noGrp="1"/>
          </p:cNvSpPr>
          <p:nvPr>
            <p:ph sz="half" idx="2" hasCustomPrompt="1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ข้อความ 2"/>
          <p:cNvSpPr>
            <a:spLocks noGrp="1"/>
          </p:cNvSpPr>
          <p:nvPr>
            <p:ph type="body" idx="1" hasCustomPrompt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</p:txBody>
      </p:sp>
      <p:sp>
        <p:nvSpPr>
          <p:cNvPr id="4" name="พื้นที่ที่สำรองไว้ เนื้อหา 3"/>
          <p:cNvSpPr>
            <a:spLocks noGrp="1"/>
          </p:cNvSpPr>
          <p:nvPr>
            <p:ph sz="half" idx="2" hasCustomPrompt="1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5" name="พื้นที่ที่สำรองไว้ ข้อความ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</p:txBody>
      </p:sp>
      <p:sp>
        <p:nvSpPr>
          <p:cNvPr id="6" name="พื้นที่ที่สำรองไว้ เนื้อหา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เนื้อหา 2"/>
          <p:cNvSpPr>
            <a:spLocks noGrp="1"/>
          </p:cNvSpPr>
          <p:nvPr>
            <p:ph idx="1" hasCustomPrompt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ระดับที่สอง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ระดับที่สาม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ระดับที่สี่</a:t>
            </a:r>
            <a:endParaRPr lang="th-TH" strike="noStrike" noProof="1" smtClean="0"/>
          </a:p>
          <a:p>
            <a:pPr lvl="0" fontAlgn="base"/>
            <a:r>
              <a:rPr lang="th-TH" strike="noStrike" noProof="1" smtClean="0"/>
              <a:t>ระดับที่ห้า</a:t>
            </a:r>
            <a:endParaRPr lang="th-TH" strike="noStrike" noProof="1"/>
          </a:p>
        </p:txBody>
      </p:sp>
      <p:sp>
        <p:nvSpPr>
          <p:cNvPr id="4" name="พื้นที่ที่สำรองไว้ ข้อความ 3"/>
          <p:cNvSpPr>
            <a:spLocks noGrp="1"/>
          </p:cNvSpPr>
          <p:nvPr>
            <p:ph type="body" sz="half" idx="2" hasCustomPrompt="1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th-TH" altLang="zh-CN" strike="noStrike" noProof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th-TH" altLang="zh-CN" strike="noStrike" noProof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r>
              <a:rPr lang="th-TH" altLang="zh-CN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r>
            <a:endParaRPr lang="th-TH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th-TH" strike="noStrike" noProof="1" smtClean="0"/>
              <a:t>คลิกเพื่อแก้ไขสไตล์ต้นแบบชื่อเรื่อง</a:t>
            </a:r>
            <a:endParaRPr lang="th-TH" strike="noStrike" noProof="1"/>
          </a:p>
        </p:txBody>
      </p:sp>
      <p:sp>
        <p:nvSpPr>
          <p:cNvPr id="3" name="พื้นที่ที่สำรองไว้ รูปภาพ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en-US" strike="noStrike" noProof="0" smtClean="0"/>
          </a:p>
        </p:txBody>
      </p:sp>
      <p:sp>
        <p:nvSpPr>
          <p:cNvPr id="4" name="พื้นที่ที่สำรองไว้ ข้อความ 3"/>
          <p:cNvSpPr>
            <a:spLocks noGrp="1"/>
          </p:cNvSpPr>
          <p:nvPr>
            <p:ph type="body" sz="half" idx="2" hasCustomPrompt="1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th-TH" strike="noStrike" noProof="1" smtClean="0"/>
              <a:t>คลิกเพื่อแก้ไขสไตล์ข้อความต้นแบบ</a:t>
            </a:r>
            <a:endParaRPr lang="th-TH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กลุ่ม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27" name="ไม่รู้จัก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8" y="108"/>
                </a:cxn>
                <a:cxn ang="0">
                  <a:pos x="104" y="74"/>
                </a:cxn>
                <a:cxn ang="0">
                  <a:pos x="120" y="54"/>
                </a:cxn>
                <a:cxn ang="0">
                  <a:pos x="129" y="40"/>
                </a:cxn>
                <a:cxn ang="0">
                  <a:pos x="143" y="33"/>
                </a:cxn>
                <a:cxn ang="0">
                  <a:pos x="147" y="27"/>
                </a:cxn>
                <a:cxn ang="0">
                  <a:pos x="120" y="40"/>
                </a:cxn>
                <a:cxn ang="0">
                  <a:pos x="97" y="54"/>
                </a:cxn>
                <a:cxn ang="0">
                  <a:pos x="65" y="77"/>
                </a:cxn>
                <a:cxn ang="0">
                  <a:pos x="54" y="72"/>
                </a:cxn>
                <a:cxn ang="0">
                  <a:pos x="38" y="49"/>
                </a:cxn>
                <a:cxn ang="0">
                  <a:pos x="18" y="27"/>
                </a:cxn>
                <a:cxn ang="0">
                  <a:pos x="6" y="6"/>
                </a:cxn>
                <a:cxn ang="0">
                  <a:pos x="0" y="4"/>
                </a:cxn>
                <a:cxn ang="0">
                  <a:pos x="9" y="33"/>
                </a:cxn>
                <a:cxn ang="0">
                  <a:pos x="20" y="56"/>
                </a:cxn>
                <a:cxn ang="0">
                  <a:pos x="38" y="81"/>
                </a:cxn>
                <a:cxn ang="0">
                  <a:pos x="47" y="104"/>
                </a:cxn>
                <a:cxn ang="0">
                  <a:pos x="43" y="140"/>
                </a:cxn>
                <a:cxn ang="0">
                  <a:pos x="38" y="185"/>
                </a:cxn>
                <a:cxn ang="0">
                  <a:pos x="31" y="235"/>
                </a:cxn>
                <a:cxn ang="0">
                  <a:pos x="31" y="287"/>
                </a:cxn>
                <a:cxn ang="0">
                  <a:pos x="38" y="337"/>
                </a:cxn>
                <a:cxn ang="0">
                  <a:pos x="56" y="385"/>
                </a:cxn>
                <a:cxn ang="0">
                  <a:pos x="88" y="423"/>
                </a:cxn>
                <a:cxn ang="0">
                  <a:pos x="122" y="448"/>
                </a:cxn>
                <a:cxn ang="0">
                  <a:pos x="154" y="448"/>
                </a:cxn>
                <a:cxn ang="0">
                  <a:pos x="188" y="435"/>
                </a:cxn>
                <a:cxn ang="0">
                  <a:pos x="211" y="407"/>
                </a:cxn>
                <a:cxn ang="0">
                  <a:pos x="233" y="369"/>
                </a:cxn>
                <a:cxn ang="0">
                  <a:pos x="249" y="326"/>
                </a:cxn>
                <a:cxn ang="0">
                  <a:pos x="252" y="301"/>
                </a:cxn>
                <a:cxn ang="0">
                  <a:pos x="256" y="276"/>
                </a:cxn>
                <a:cxn ang="0">
                  <a:pos x="259" y="244"/>
                </a:cxn>
                <a:cxn ang="0">
                  <a:pos x="256" y="219"/>
                </a:cxn>
                <a:cxn ang="0">
                  <a:pos x="254" y="188"/>
                </a:cxn>
                <a:cxn ang="0">
                  <a:pos x="249" y="160"/>
                </a:cxn>
                <a:cxn ang="0">
                  <a:pos x="247" y="154"/>
                </a:cxn>
                <a:cxn ang="0">
                  <a:pos x="249" y="181"/>
                </a:cxn>
                <a:cxn ang="0">
                  <a:pos x="254" y="210"/>
                </a:cxn>
                <a:cxn ang="0">
                  <a:pos x="252" y="260"/>
                </a:cxn>
                <a:cxn ang="0">
                  <a:pos x="238" y="319"/>
                </a:cxn>
                <a:cxn ang="0">
                  <a:pos x="213" y="371"/>
                </a:cxn>
                <a:cxn ang="0">
                  <a:pos x="184" y="410"/>
                </a:cxn>
                <a:cxn ang="0">
                  <a:pos x="147" y="421"/>
                </a:cxn>
                <a:cxn ang="0">
                  <a:pos x="111" y="401"/>
                </a:cxn>
                <a:cxn ang="0">
                  <a:pos x="88" y="364"/>
                </a:cxn>
                <a:cxn ang="0">
                  <a:pos x="79" y="342"/>
                </a:cxn>
                <a:cxn ang="0">
                  <a:pos x="72" y="317"/>
                </a:cxn>
                <a:cxn ang="0">
                  <a:pos x="72" y="290"/>
                </a:cxn>
                <a:cxn ang="0">
                  <a:pos x="70" y="267"/>
                </a:cxn>
                <a:cxn ang="0">
                  <a:pos x="68" y="244"/>
                </a:cxn>
                <a:cxn ang="0">
                  <a:pos x="68" y="222"/>
                </a:cxn>
                <a:cxn ang="0">
                  <a:pos x="68" y="197"/>
                </a:cxn>
                <a:cxn ang="0">
                  <a:pos x="72" y="167"/>
                </a:cxn>
                <a:cxn ang="0">
                  <a:pos x="77" y="156"/>
                </a:cxn>
                <a:cxn ang="0">
                  <a:pos x="88" y="172"/>
                </a:cxn>
                <a:cxn ang="0">
                  <a:pos x="99" y="197"/>
                </a:cxn>
                <a:cxn ang="0">
                  <a:pos x="109" y="213"/>
                </a:cxn>
                <a:cxn ang="0">
                  <a:pos x="113" y="194"/>
                </a:cxn>
                <a:cxn ang="0">
                  <a:pos x="106" y="172"/>
                </a:cxn>
                <a:cxn ang="0">
                  <a:pos x="93" y="147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28" name="ไม่รู้จัก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0"/>
                </a:cxn>
                <a:cxn ang="0">
                  <a:pos x="215" y="127"/>
                </a:cxn>
                <a:cxn ang="0">
                  <a:pos x="222" y="115"/>
                </a:cxn>
                <a:cxn ang="0">
                  <a:pos x="229" y="99"/>
                </a:cxn>
                <a:cxn ang="0">
                  <a:pos x="236" y="83"/>
                </a:cxn>
                <a:cxn ang="0">
                  <a:pos x="243" y="68"/>
                </a:cxn>
                <a:cxn ang="0">
                  <a:pos x="247" y="52"/>
                </a:cxn>
                <a:cxn ang="0">
                  <a:pos x="250" y="38"/>
                </a:cxn>
                <a:cxn ang="0">
                  <a:pos x="247" y="24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4"/>
                </a:cxn>
                <a:cxn ang="0">
                  <a:pos x="209" y="18"/>
                </a:cxn>
                <a:cxn ang="0">
                  <a:pos x="199" y="36"/>
                </a:cxn>
                <a:cxn ang="0">
                  <a:pos x="193" y="56"/>
                </a:cxn>
                <a:cxn ang="0">
                  <a:pos x="186" y="81"/>
                </a:cxn>
                <a:cxn ang="0">
                  <a:pos x="181" y="106"/>
                </a:cxn>
                <a:cxn ang="0">
                  <a:pos x="172" y="131"/>
                </a:cxn>
                <a:cxn ang="0">
                  <a:pos x="165" y="154"/>
                </a:cxn>
                <a:cxn ang="0">
                  <a:pos x="161" y="174"/>
                </a:cxn>
                <a:cxn ang="0">
                  <a:pos x="159" y="190"/>
                </a:cxn>
                <a:cxn ang="0">
                  <a:pos x="149" y="215"/>
                </a:cxn>
                <a:cxn ang="0">
                  <a:pos x="140" y="233"/>
                </a:cxn>
                <a:cxn ang="0">
                  <a:pos x="134" y="251"/>
                </a:cxn>
                <a:cxn ang="0">
                  <a:pos x="125" y="265"/>
                </a:cxn>
                <a:cxn ang="0">
                  <a:pos x="115" y="276"/>
                </a:cxn>
                <a:cxn ang="0">
                  <a:pos x="104" y="285"/>
                </a:cxn>
                <a:cxn ang="0">
                  <a:pos x="95" y="297"/>
                </a:cxn>
                <a:cxn ang="0">
                  <a:pos x="84" y="301"/>
                </a:cxn>
                <a:cxn ang="0">
                  <a:pos x="65" y="308"/>
                </a:cxn>
                <a:cxn ang="0">
                  <a:pos x="52" y="315"/>
                </a:cxn>
                <a:cxn ang="0">
                  <a:pos x="38" y="315"/>
                </a:cxn>
                <a:cxn ang="0">
                  <a:pos x="24" y="319"/>
                </a:cxn>
                <a:cxn ang="0">
                  <a:pos x="13" y="324"/>
                </a:cxn>
                <a:cxn ang="0">
                  <a:pos x="4" y="326"/>
                </a:cxn>
                <a:cxn ang="0">
                  <a:pos x="2" y="326"/>
                </a:cxn>
                <a:cxn ang="0">
                  <a:pos x="13" y="324"/>
                </a:cxn>
                <a:cxn ang="0">
                  <a:pos x="27" y="322"/>
                </a:cxn>
                <a:cxn ang="0">
                  <a:pos x="45" y="319"/>
                </a:cxn>
                <a:cxn ang="0">
                  <a:pos x="61" y="317"/>
                </a:cxn>
                <a:cxn ang="0">
                  <a:pos x="77" y="317"/>
                </a:cxn>
                <a:cxn ang="0">
                  <a:pos x="95" y="315"/>
                </a:cxn>
                <a:cxn ang="0">
                  <a:pos x="106" y="310"/>
                </a:cxn>
                <a:cxn ang="0">
                  <a:pos x="122" y="301"/>
                </a:cxn>
                <a:cxn ang="0">
                  <a:pos x="134" y="292"/>
                </a:cxn>
                <a:cxn ang="0">
                  <a:pos x="143" y="283"/>
                </a:cxn>
                <a:cxn ang="0">
                  <a:pos x="156" y="267"/>
                </a:cxn>
                <a:cxn ang="0">
                  <a:pos x="161" y="256"/>
                </a:cxn>
                <a:cxn ang="0">
                  <a:pos x="168" y="247"/>
                </a:cxn>
                <a:cxn ang="0">
                  <a:pos x="172" y="235"/>
                </a:cxn>
                <a:cxn ang="0">
                  <a:pos x="177" y="222"/>
                </a:cxn>
                <a:cxn ang="0">
                  <a:pos x="181" y="213"/>
                </a:cxn>
                <a:cxn ang="0">
                  <a:pos x="186" y="197"/>
                </a:cxn>
                <a:cxn ang="0">
                  <a:pos x="190" y="183"/>
                </a:cxn>
                <a:cxn ang="0">
                  <a:pos x="195" y="174"/>
                </a:cxn>
                <a:cxn ang="0">
                  <a:pos x="202" y="163"/>
                </a:cxn>
                <a:cxn ang="0">
                  <a:pos x="206" y="152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29" name="ไม่รู้จัก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6"/>
                </a:cxn>
                <a:cxn ang="0">
                  <a:pos x="126" y="6"/>
                </a:cxn>
                <a:cxn ang="0">
                  <a:pos x="108" y="9"/>
                </a:cxn>
                <a:cxn ang="0">
                  <a:pos x="86" y="11"/>
                </a:cxn>
                <a:cxn ang="0">
                  <a:pos x="67" y="13"/>
                </a:cxn>
                <a:cxn ang="0">
                  <a:pos x="43" y="15"/>
                </a:cxn>
                <a:cxn ang="0">
                  <a:pos x="24" y="18"/>
                </a:cxn>
                <a:cxn ang="0">
                  <a:pos x="6" y="22"/>
                </a:cxn>
                <a:cxn ang="0">
                  <a:pos x="6" y="24"/>
                </a:cxn>
                <a:cxn ang="0">
                  <a:pos x="31" y="27"/>
                </a:cxn>
                <a:cxn ang="0">
                  <a:pos x="58" y="29"/>
                </a:cxn>
                <a:cxn ang="0">
                  <a:pos x="81" y="29"/>
                </a:cxn>
                <a:cxn ang="0">
                  <a:pos x="95" y="24"/>
                </a:cxn>
                <a:cxn ang="0">
                  <a:pos x="113" y="22"/>
                </a:cxn>
                <a:cxn ang="0">
                  <a:pos x="129" y="18"/>
                </a:cxn>
                <a:cxn ang="0">
                  <a:pos x="149" y="18"/>
                </a:cxn>
                <a:cxn ang="0">
                  <a:pos x="167" y="20"/>
                </a:cxn>
                <a:cxn ang="0">
                  <a:pos x="185" y="22"/>
                </a:cxn>
                <a:cxn ang="0">
                  <a:pos x="197" y="34"/>
                </a:cxn>
                <a:cxn ang="0">
                  <a:pos x="203" y="45"/>
                </a:cxn>
                <a:cxn ang="0">
                  <a:pos x="208" y="68"/>
                </a:cxn>
                <a:cxn ang="0">
                  <a:pos x="208" y="92"/>
                </a:cxn>
                <a:cxn ang="0">
                  <a:pos x="203" y="117"/>
                </a:cxn>
                <a:cxn ang="0">
                  <a:pos x="192" y="140"/>
                </a:cxn>
                <a:cxn ang="0">
                  <a:pos x="181" y="161"/>
                </a:cxn>
                <a:cxn ang="0">
                  <a:pos x="169" y="183"/>
                </a:cxn>
                <a:cxn ang="0">
                  <a:pos x="156" y="201"/>
                </a:cxn>
                <a:cxn ang="0">
                  <a:pos x="147" y="217"/>
                </a:cxn>
                <a:cxn ang="0">
                  <a:pos x="135" y="201"/>
                </a:cxn>
                <a:cxn ang="0">
                  <a:pos x="122" y="167"/>
                </a:cxn>
                <a:cxn ang="0">
                  <a:pos x="111" y="154"/>
                </a:cxn>
                <a:cxn ang="0">
                  <a:pos x="101" y="170"/>
                </a:cxn>
                <a:cxn ang="0">
                  <a:pos x="101" y="199"/>
                </a:cxn>
                <a:cxn ang="0">
                  <a:pos x="111" y="224"/>
                </a:cxn>
                <a:cxn ang="0">
                  <a:pos x="117" y="249"/>
                </a:cxn>
                <a:cxn ang="0">
                  <a:pos x="115" y="276"/>
                </a:cxn>
                <a:cxn ang="0">
                  <a:pos x="124" y="294"/>
                </a:cxn>
                <a:cxn ang="0">
                  <a:pos x="140" y="306"/>
                </a:cxn>
                <a:cxn ang="0">
                  <a:pos x="151" y="310"/>
                </a:cxn>
                <a:cxn ang="0">
                  <a:pos x="156" y="303"/>
                </a:cxn>
                <a:cxn ang="0">
                  <a:pos x="163" y="281"/>
                </a:cxn>
                <a:cxn ang="0">
                  <a:pos x="176" y="251"/>
                </a:cxn>
                <a:cxn ang="0">
                  <a:pos x="188" y="226"/>
                </a:cxn>
                <a:cxn ang="0">
                  <a:pos x="194" y="208"/>
                </a:cxn>
                <a:cxn ang="0">
                  <a:pos x="201" y="192"/>
                </a:cxn>
                <a:cxn ang="0">
                  <a:pos x="206" y="179"/>
                </a:cxn>
                <a:cxn ang="0">
                  <a:pos x="210" y="163"/>
                </a:cxn>
                <a:cxn ang="0">
                  <a:pos x="217" y="145"/>
                </a:cxn>
                <a:cxn ang="0">
                  <a:pos x="222" y="133"/>
                </a:cxn>
                <a:cxn ang="0">
                  <a:pos x="228" y="115"/>
                </a:cxn>
                <a:cxn ang="0">
                  <a:pos x="233" y="99"/>
                </a:cxn>
                <a:cxn ang="0">
                  <a:pos x="238" y="70"/>
                </a:cxn>
                <a:cxn ang="0">
                  <a:pos x="231" y="29"/>
                </a:cxn>
                <a:cxn ang="0">
                  <a:pos x="210" y="6"/>
                </a:cxn>
                <a:cxn ang="0">
                  <a:pos x="181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0" name="ไม่รู้จัก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0" y="2"/>
                </a:cxn>
                <a:cxn ang="0">
                  <a:pos x="98" y="4"/>
                </a:cxn>
                <a:cxn ang="0">
                  <a:pos x="93" y="2"/>
                </a:cxn>
                <a:cxn ang="0">
                  <a:pos x="89" y="4"/>
                </a:cxn>
                <a:cxn ang="0">
                  <a:pos x="86" y="2"/>
                </a:cxn>
                <a:cxn ang="0">
                  <a:pos x="79" y="4"/>
                </a:cxn>
                <a:cxn ang="0">
                  <a:pos x="75" y="2"/>
                </a:cxn>
                <a:cxn ang="0">
                  <a:pos x="68" y="4"/>
                </a:cxn>
                <a:cxn ang="0">
                  <a:pos x="63" y="4"/>
                </a:cxn>
                <a:cxn ang="0">
                  <a:pos x="57" y="4"/>
                </a:cxn>
                <a:cxn ang="0">
                  <a:pos x="52" y="2"/>
                </a:cxn>
                <a:cxn ang="0">
                  <a:pos x="50" y="4"/>
                </a:cxn>
                <a:cxn ang="0">
                  <a:pos x="45" y="4"/>
                </a:cxn>
                <a:cxn ang="0">
                  <a:pos x="41" y="4"/>
                </a:cxn>
                <a:cxn ang="0">
                  <a:pos x="36" y="6"/>
                </a:cxn>
                <a:cxn ang="0">
                  <a:pos x="31" y="6"/>
                </a:cxn>
                <a:cxn ang="0">
                  <a:pos x="27" y="6"/>
                </a:cxn>
                <a:cxn ang="0">
                  <a:pos x="22" y="6"/>
                </a:cxn>
                <a:cxn ang="0">
                  <a:pos x="18" y="9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9" y="11"/>
                </a:cxn>
                <a:cxn ang="0">
                  <a:pos x="6" y="13"/>
                </a:cxn>
                <a:cxn ang="0">
                  <a:pos x="6" y="18"/>
                </a:cxn>
                <a:cxn ang="0">
                  <a:pos x="2" y="20"/>
                </a:cxn>
                <a:cxn ang="0">
                  <a:pos x="2" y="22"/>
                </a:cxn>
                <a:cxn ang="0">
                  <a:pos x="2" y="24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2" y="36"/>
                </a:cxn>
                <a:cxn ang="0">
                  <a:pos x="4" y="42"/>
                </a:cxn>
                <a:cxn ang="0">
                  <a:pos x="9" y="49"/>
                </a:cxn>
                <a:cxn ang="0">
                  <a:pos x="15" y="49"/>
                </a:cxn>
                <a:cxn ang="0">
                  <a:pos x="22" y="52"/>
                </a:cxn>
                <a:cxn ang="0">
                  <a:pos x="34" y="49"/>
                </a:cxn>
                <a:cxn ang="0">
                  <a:pos x="41" y="47"/>
                </a:cxn>
                <a:cxn ang="0">
                  <a:pos x="52" y="42"/>
                </a:cxn>
                <a:cxn ang="0">
                  <a:pos x="59" y="33"/>
                </a:cxn>
                <a:cxn ang="0">
                  <a:pos x="70" y="27"/>
                </a:cxn>
                <a:cxn ang="0">
                  <a:pos x="82" y="22"/>
                </a:cxn>
                <a:cxn ang="0">
                  <a:pos x="86" y="20"/>
                </a:cxn>
                <a:cxn ang="0">
                  <a:pos x="95" y="11"/>
                </a:cxn>
                <a:cxn ang="0">
                  <a:pos x="102" y="9"/>
                </a:cxn>
                <a:cxn ang="0">
                  <a:pos x="107" y="2"/>
                </a:cxn>
                <a:cxn ang="0">
                  <a:pos x="109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1" name="ไม่รู้จัก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1" y="24"/>
                </a:cxn>
                <a:cxn ang="0">
                  <a:pos x="81" y="20"/>
                </a:cxn>
                <a:cxn ang="0">
                  <a:pos x="70" y="22"/>
                </a:cxn>
                <a:cxn ang="0">
                  <a:pos x="61" y="20"/>
                </a:cxn>
                <a:cxn ang="0">
                  <a:pos x="52" y="17"/>
                </a:cxn>
                <a:cxn ang="0">
                  <a:pos x="43" y="15"/>
                </a:cxn>
                <a:cxn ang="0">
                  <a:pos x="31" y="11"/>
                </a:cxn>
                <a:cxn ang="0">
                  <a:pos x="20" y="6"/>
                </a:cxn>
                <a:cxn ang="0">
                  <a:pos x="11" y="2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4" y="15"/>
                </a:cxn>
                <a:cxn ang="0">
                  <a:pos x="9" y="24"/>
                </a:cxn>
                <a:cxn ang="0">
                  <a:pos x="15" y="33"/>
                </a:cxn>
                <a:cxn ang="0">
                  <a:pos x="24" y="42"/>
                </a:cxn>
                <a:cxn ang="0">
                  <a:pos x="31" y="49"/>
                </a:cxn>
                <a:cxn ang="0">
                  <a:pos x="38" y="51"/>
                </a:cxn>
                <a:cxn ang="0">
                  <a:pos x="45" y="53"/>
                </a:cxn>
                <a:cxn ang="0">
                  <a:pos x="52" y="56"/>
                </a:cxn>
                <a:cxn ang="0">
                  <a:pos x="59" y="56"/>
                </a:cxn>
                <a:cxn ang="0">
                  <a:pos x="63" y="60"/>
                </a:cxn>
                <a:cxn ang="0">
                  <a:pos x="70" y="63"/>
                </a:cxn>
                <a:cxn ang="0">
                  <a:pos x="77" y="60"/>
                </a:cxn>
                <a:cxn ang="0">
                  <a:pos x="84" y="63"/>
                </a:cxn>
                <a:cxn ang="0">
                  <a:pos x="93" y="60"/>
                </a:cxn>
                <a:cxn ang="0">
                  <a:pos x="102" y="56"/>
                </a:cxn>
                <a:cxn ang="0">
                  <a:pos x="106" y="53"/>
                </a:cxn>
                <a:cxn ang="0">
                  <a:pos x="109" y="49"/>
                </a:cxn>
                <a:cxn ang="0">
                  <a:pos x="106" y="44"/>
                </a:cxn>
                <a:cxn ang="0">
                  <a:pos x="104" y="38"/>
                </a:cxn>
                <a:cxn ang="0">
                  <a:pos x="95" y="35"/>
                </a:cxn>
                <a:cxn ang="0">
                  <a:pos x="88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2" name="ไม่รู้จัก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5" y="95"/>
                </a:cxn>
                <a:cxn ang="0">
                  <a:pos x="118" y="68"/>
                </a:cxn>
                <a:cxn ang="0">
                  <a:pos x="108" y="49"/>
                </a:cxn>
                <a:cxn ang="0">
                  <a:pos x="99" y="29"/>
                </a:cxn>
                <a:cxn ang="0">
                  <a:pos x="88" y="15"/>
                </a:cxn>
                <a:cxn ang="0">
                  <a:pos x="74" y="9"/>
                </a:cxn>
                <a:cxn ang="0">
                  <a:pos x="61" y="4"/>
                </a:cxn>
                <a:cxn ang="0">
                  <a:pos x="47" y="0"/>
                </a:cxn>
                <a:cxn ang="0">
                  <a:pos x="38" y="0"/>
                </a:cxn>
                <a:cxn ang="0">
                  <a:pos x="34" y="4"/>
                </a:cxn>
                <a:cxn ang="0">
                  <a:pos x="27" y="9"/>
                </a:cxn>
                <a:cxn ang="0">
                  <a:pos x="24" y="13"/>
                </a:cxn>
                <a:cxn ang="0">
                  <a:pos x="18" y="20"/>
                </a:cxn>
                <a:cxn ang="0">
                  <a:pos x="13" y="22"/>
                </a:cxn>
                <a:cxn ang="0">
                  <a:pos x="6" y="27"/>
                </a:cxn>
                <a:cxn ang="0">
                  <a:pos x="2" y="29"/>
                </a:cxn>
                <a:cxn ang="0">
                  <a:pos x="0" y="31"/>
                </a:cxn>
                <a:cxn ang="0">
                  <a:pos x="2" y="34"/>
                </a:cxn>
                <a:cxn ang="0">
                  <a:pos x="6" y="36"/>
                </a:cxn>
                <a:cxn ang="0">
                  <a:pos x="13" y="38"/>
                </a:cxn>
                <a:cxn ang="0">
                  <a:pos x="20" y="43"/>
                </a:cxn>
                <a:cxn ang="0">
                  <a:pos x="29" y="45"/>
                </a:cxn>
                <a:cxn ang="0">
                  <a:pos x="38" y="47"/>
                </a:cxn>
                <a:cxn ang="0">
                  <a:pos x="45" y="45"/>
                </a:cxn>
                <a:cxn ang="0">
                  <a:pos x="47" y="45"/>
                </a:cxn>
                <a:cxn ang="0">
                  <a:pos x="52" y="45"/>
                </a:cxn>
                <a:cxn ang="0">
                  <a:pos x="56" y="47"/>
                </a:cxn>
                <a:cxn ang="0">
                  <a:pos x="61" y="47"/>
                </a:cxn>
                <a:cxn ang="0">
                  <a:pos x="68" y="52"/>
                </a:cxn>
                <a:cxn ang="0">
                  <a:pos x="70" y="56"/>
                </a:cxn>
                <a:cxn ang="0">
                  <a:pos x="77" y="63"/>
                </a:cxn>
                <a:cxn ang="0">
                  <a:pos x="77" y="70"/>
                </a:cxn>
                <a:cxn ang="0">
                  <a:pos x="79" y="74"/>
                </a:cxn>
                <a:cxn ang="0">
                  <a:pos x="77" y="79"/>
                </a:cxn>
                <a:cxn ang="0">
                  <a:pos x="77" y="86"/>
                </a:cxn>
                <a:cxn ang="0">
                  <a:pos x="77" y="90"/>
                </a:cxn>
                <a:cxn ang="0">
                  <a:pos x="77" y="95"/>
                </a:cxn>
                <a:cxn ang="0">
                  <a:pos x="77" y="102"/>
                </a:cxn>
                <a:cxn ang="0">
                  <a:pos x="77" y="113"/>
                </a:cxn>
                <a:cxn ang="0">
                  <a:pos x="72" y="122"/>
                </a:cxn>
                <a:cxn ang="0">
                  <a:pos x="68" y="124"/>
                </a:cxn>
                <a:cxn ang="0">
                  <a:pos x="61" y="133"/>
                </a:cxn>
                <a:cxn ang="0">
                  <a:pos x="56" y="136"/>
                </a:cxn>
                <a:cxn ang="0">
                  <a:pos x="52" y="140"/>
                </a:cxn>
                <a:cxn ang="0">
                  <a:pos x="45" y="143"/>
                </a:cxn>
                <a:cxn ang="0">
                  <a:pos x="43" y="145"/>
                </a:cxn>
                <a:cxn ang="0">
                  <a:pos x="38" y="143"/>
                </a:cxn>
                <a:cxn ang="0">
                  <a:pos x="34" y="138"/>
                </a:cxn>
                <a:cxn ang="0">
                  <a:pos x="34" y="133"/>
                </a:cxn>
                <a:cxn ang="0">
                  <a:pos x="29" y="129"/>
                </a:cxn>
                <a:cxn ang="0">
                  <a:pos x="27" y="122"/>
                </a:cxn>
                <a:cxn ang="0">
                  <a:pos x="22" y="115"/>
                </a:cxn>
                <a:cxn ang="0">
                  <a:pos x="18" y="115"/>
                </a:cxn>
                <a:cxn ang="0">
                  <a:pos x="18" y="122"/>
                </a:cxn>
                <a:cxn ang="0">
                  <a:pos x="15" y="127"/>
                </a:cxn>
                <a:cxn ang="0">
                  <a:pos x="27" y="152"/>
                </a:cxn>
                <a:cxn ang="0">
                  <a:pos x="38" y="163"/>
                </a:cxn>
                <a:cxn ang="0">
                  <a:pos x="52" y="165"/>
                </a:cxn>
                <a:cxn ang="0">
                  <a:pos x="65" y="165"/>
                </a:cxn>
                <a:cxn ang="0">
                  <a:pos x="81" y="154"/>
                </a:cxn>
                <a:cxn ang="0">
                  <a:pos x="97" y="138"/>
                </a:cxn>
                <a:cxn ang="0">
                  <a:pos x="106" y="122"/>
                </a:cxn>
                <a:cxn ang="0">
                  <a:pos x="115" y="106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3" name="ไม่รู้จัก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5" y="74"/>
                </a:cxn>
                <a:cxn ang="0">
                  <a:pos x="117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7" y="81"/>
                </a:cxn>
                <a:cxn ang="0">
                  <a:pos x="54" y="81"/>
                </a:cxn>
                <a:cxn ang="0">
                  <a:pos x="47" y="77"/>
                </a:cxn>
                <a:cxn ang="0">
                  <a:pos x="38" y="68"/>
                </a:cxn>
                <a:cxn ang="0">
                  <a:pos x="31" y="54"/>
                </a:cxn>
                <a:cxn ang="0">
                  <a:pos x="31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7" y="22"/>
                </a:cxn>
                <a:cxn ang="0">
                  <a:pos x="49" y="13"/>
                </a:cxn>
                <a:cxn ang="0">
                  <a:pos x="47" y="6"/>
                </a:cxn>
                <a:cxn ang="0">
                  <a:pos x="45" y="0"/>
                </a:cxn>
                <a:cxn ang="0">
                  <a:pos x="36" y="0"/>
                </a:cxn>
                <a:cxn ang="0">
                  <a:pos x="22" y="13"/>
                </a:cxn>
                <a:cxn ang="0">
                  <a:pos x="9" y="36"/>
                </a:cxn>
                <a:cxn ang="0">
                  <a:pos x="2" y="61"/>
                </a:cxn>
                <a:cxn ang="0">
                  <a:pos x="2" y="81"/>
                </a:cxn>
                <a:cxn ang="0">
                  <a:pos x="11" y="102"/>
                </a:cxn>
                <a:cxn ang="0">
                  <a:pos x="22" y="113"/>
                </a:cxn>
                <a:cxn ang="0">
                  <a:pos x="33" y="122"/>
                </a:cxn>
                <a:cxn ang="0">
                  <a:pos x="45" y="124"/>
                </a:cxn>
                <a:cxn ang="0">
                  <a:pos x="58" y="127"/>
                </a:cxn>
                <a:cxn ang="0">
                  <a:pos x="72" y="124"/>
                </a:cxn>
                <a:cxn ang="0">
                  <a:pos x="86" y="122"/>
                </a:cxn>
                <a:cxn ang="0">
                  <a:pos x="99" y="120"/>
                </a:cxn>
                <a:cxn ang="0">
                  <a:pos x="110" y="120"/>
                </a:cxn>
                <a:cxn ang="0">
                  <a:pos x="119" y="120"/>
                </a:cxn>
                <a:cxn ang="0">
                  <a:pos x="131" y="122"/>
                </a:cxn>
                <a:cxn ang="0">
                  <a:pos x="142" y="124"/>
                </a:cxn>
                <a:cxn ang="0">
                  <a:pos x="151" y="124"/>
                </a:cxn>
                <a:cxn ang="0">
                  <a:pos x="167" y="122"/>
                </a:cxn>
                <a:cxn ang="0">
                  <a:pos x="178" y="117"/>
                </a:cxn>
                <a:cxn ang="0">
                  <a:pos x="190" y="115"/>
                </a:cxn>
                <a:cxn ang="0">
                  <a:pos x="196" y="108"/>
                </a:cxn>
                <a:cxn ang="0">
                  <a:pos x="201" y="97"/>
                </a:cxn>
                <a:cxn ang="0">
                  <a:pos x="203" y="86"/>
                </a:cxn>
                <a:cxn ang="0">
                  <a:pos x="199" y="77"/>
                </a:cxn>
                <a:cxn ang="0">
                  <a:pos x="185" y="74"/>
                </a:cxn>
                <a:cxn ang="0">
                  <a:pos x="176" y="74"/>
                </a:cxn>
                <a:cxn ang="0">
                  <a:pos x="169" y="74"/>
                </a:cxn>
                <a:cxn ang="0">
                  <a:pos x="162" y="74"/>
                </a:cxn>
                <a:cxn ang="0">
                  <a:pos x="156" y="74"/>
                </a:cxn>
                <a:cxn ang="0">
                  <a:pos x="149" y="74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4" name="ไม่รู้จัก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3" y="66"/>
                </a:cxn>
                <a:cxn ang="0">
                  <a:pos x="113" y="59"/>
                </a:cxn>
                <a:cxn ang="0">
                  <a:pos x="122" y="54"/>
                </a:cxn>
                <a:cxn ang="0">
                  <a:pos x="131" y="52"/>
                </a:cxn>
                <a:cxn ang="0">
                  <a:pos x="137" y="47"/>
                </a:cxn>
                <a:cxn ang="0">
                  <a:pos x="146" y="43"/>
                </a:cxn>
                <a:cxn ang="0">
                  <a:pos x="153" y="38"/>
                </a:cxn>
                <a:cxn ang="0">
                  <a:pos x="162" y="36"/>
                </a:cxn>
                <a:cxn ang="0">
                  <a:pos x="169" y="31"/>
                </a:cxn>
                <a:cxn ang="0">
                  <a:pos x="178" y="29"/>
                </a:cxn>
                <a:cxn ang="0">
                  <a:pos x="185" y="29"/>
                </a:cxn>
                <a:cxn ang="0">
                  <a:pos x="194" y="22"/>
                </a:cxn>
                <a:cxn ang="0">
                  <a:pos x="205" y="22"/>
                </a:cxn>
                <a:cxn ang="0">
                  <a:pos x="216" y="22"/>
                </a:cxn>
                <a:cxn ang="0">
                  <a:pos x="226" y="20"/>
                </a:cxn>
                <a:cxn ang="0">
                  <a:pos x="244" y="22"/>
                </a:cxn>
                <a:cxn ang="0">
                  <a:pos x="255" y="25"/>
                </a:cxn>
                <a:cxn ang="0">
                  <a:pos x="266" y="25"/>
                </a:cxn>
                <a:cxn ang="0">
                  <a:pos x="273" y="20"/>
                </a:cxn>
                <a:cxn ang="0">
                  <a:pos x="278" y="13"/>
                </a:cxn>
                <a:cxn ang="0">
                  <a:pos x="273" y="9"/>
                </a:cxn>
                <a:cxn ang="0">
                  <a:pos x="268" y="2"/>
                </a:cxn>
                <a:cxn ang="0">
                  <a:pos x="259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5" y="9"/>
                </a:cxn>
                <a:cxn ang="0">
                  <a:pos x="189" y="13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4" y="22"/>
                </a:cxn>
                <a:cxn ang="0">
                  <a:pos x="126" y="22"/>
                </a:cxn>
                <a:cxn ang="0">
                  <a:pos x="113" y="27"/>
                </a:cxn>
                <a:cxn ang="0">
                  <a:pos x="94" y="29"/>
                </a:cxn>
                <a:cxn ang="0">
                  <a:pos x="79" y="34"/>
                </a:cxn>
                <a:cxn ang="0">
                  <a:pos x="63" y="38"/>
                </a:cxn>
                <a:cxn ang="0">
                  <a:pos x="49" y="40"/>
                </a:cxn>
                <a:cxn ang="0">
                  <a:pos x="36" y="45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4" y="79"/>
                </a:cxn>
                <a:cxn ang="0">
                  <a:pos x="2" y="91"/>
                </a:cxn>
                <a:cxn ang="0">
                  <a:pos x="0" y="97"/>
                </a:cxn>
                <a:cxn ang="0">
                  <a:pos x="4" y="104"/>
                </a:cxn>
                <a:cxn ang="0">
                  <a:pos x="11" y="104"/>
                </a:cxn>
                <a:cxn ang="0">
                  <a:pos x="20" y="104"/>
                </a:cxn>
                <a:cxn ang="0">
                  <a:pos x="27" y="102"/>
                </a:cxn>
                <a:cxn ang="0">
                  <a:pos x="38" y="97"/>
                </a:cxn>
                <a:cxn ang="0">
                  <a:pos x="47" y="91"/>
                </a:cxn>
                <a:cxn ang="0">
                  <a:pos x="54" y="88"/>
                </a:cxn>
                <a:cxn ang="0">
                  <a:pos x="63" y="86"/>
                </a:cxn>
                <a:cxn ang="0">
                  <a:pos x="67" y="81"/>
                </a:cxn>
                <a:cxn ang="0">
                  <a:pos x="74" y="81"/>
                </a:cxn>
                <a:cxn ang="0">
                  <a:pos x="83" y="79"/>
                </a:cxn>
                <a:cxn ang="0">
                  <a:pos x="92" y="72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  <p:sp>
          <p:nvSpPr>
            <p:cNvPr id="1035" name="ไม่รู้จัก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1"/>
                </a:cxn>
                <a:cxn ang="0">
                  <a:pos x="276" y="43"/>
                </a:cxn>
                <a:cxn ang="0">
                  <a:pos x="301" y="18"/>
                </a:cxn>
                <a:cxn ang="0">
                  <a:pos x="349" y="6"/>
                </a:cxn>
                <a:cxn ang="0">
                  <a:pos x="365" y="0"/>
                </a:cxn>
                <a:cxn ang="0">
                  <a:pos x="315" y="13"/>
                </a:cxn>
                <a:cxn ang="0">
                  <a:pos x="279" y="27"/>
                </a:cxn>
                <a:cxn ang="0">
                  <a:pos x="249" y="56"/>
                </a:cxn>
                <a:cxn ang="0">
                  <a:pos x="236" y="74"/>
                </a:cxn>
                <a:cxn ang="0">
                  <a:pos x="217" y="102"/>
                </a:cxn>
                <a:cxn ang="0">
                  <a:pos x="206" y="126"/>
                </a:cxn>
                <a:cxn ang="0">
                  <a:pos x="195" y="154"/>
                </a:cxn>
                <a:cxn ang="0">
                  <a:pos x="186" y="192"/>
                </a:cxn>
                <a:cxn ang="0">
                  <a:pos x="174" y="217"/>
                </a:cxn>
                <a:cxn ang="0">
                  <a:pos x="170" y="260"/>
                </a:cxn>
                <a:cxn ang="0">
                  <a:pos x="174" y="278"/>
                </a:cxn>
                <a:cxn ang="0">
                  <a:pos x="188" y="244"/>
                </a:cxn>
                <a:cxn ang="0">
                  <a:pos x="202" y="206"/>
                </a:cxn>
                <a:cxn ang="0">
                  <a:pos x="224" y="181"/>
                </a:cxn>
                <a:cxn ang="0">
                  <a:pos x="236" y="192"/>
                </a:cxn>
                <a:cxn ang="0">
                  <a:pos x="236" y="224"/>
                </a:cxn>
                <a:cxn ang="0">
                  <a:pos x="233" y="258"/>
                </a:cxn>
                <a:cxn ang="0">
                  <a:pos x="229" y="287"/>
                </a:cxn>
                <a:cxn ang="0">
                  <a:pos x="224" y="312"/>
                </a:cxn>
                <a:cxn ang="0">
                  <a:pos x="213" y="355"/>
                </a:cxn>
                <a:cxn ang="0">
                  <a:pos x="197" y="392"/>
                </a:cxn>
                <a:cxn ang="0">
                  <a:pos x="179" y="419"/>
                </a:cxn>
                <a:cxn ang="0">
                  <a:pos x="161" y="442"/>
                </a:cxn>
                <a:cxn ang="0">
                  <a:pos x="133" y="451"/>
                </a:cxn>
                <a:cxn ang="0">
                  <a:pos x="106" y="448"/>
                </a:cxn>
                <a:cxn ang="0">
                  <a:pos x="86" y="426"/>
                </a:cxn>
                <a:cxn ang="0">
                  <a:pos x="68" y="390"/>
                </a:cxn>
                <a:cxn ang="0">
                  <a:pos x="52" y="346"/>
                </a:cxn>
                <a:cxn ang="0">
                  <a:pos x="47" y="301"/>
                </a:cxn>
                <a:cxn ang="0">
                  <a:pos x="47" y="247"/>
                </a:cxn>
                <a:cxn ang="0">
                  <a:pos x="52" y="194"/>
                </a:cxn>
                <a:cxn ang="0">
                  <a:pos x="68" y="147"/>
                </a:cxn>
                <a:cxn ang="0">
                  <a:pos x="86" y="106"/>
                </a:cxn>
                <a:cxn ang="0">
                  <a:pos x="108" y="77"/>
                </a:cxn>
                <a:cxn ang="0">
                  <a:pos x="120" y="63"/>
                </a:cxn>
                <a:cxn ang="0">
                  <a:pos x="88" y="72"/>
                </a:cxn>
                <a:cxn ang="0">
                  <a:pos x="61" y="81"/>
                </a:cxn>
                <a:cxn ang="0">
                  <a:pos x="38" y="111"/>
                </a:cxn>
                <a:cxn ang="0">
                  <a:pos x="18" y="156"/>
                </a:cxn>
                <a:cxn ang="0">
                  <a:pos x="4" y="213"/>
                </a:cxn>
                <a:cxn ang="0">
                  <a:pos x="0" y="272"/>
                </a:cxn>
                <a:cxn ang="0">
                  <a:pos x="6" y="335"/>
                </a:cxn>
                <a:cxn ang="0">
                  <a:pos x="40" y="428"/>
                </a:cxn>
                <a:cxn ang="0">
                  <a:pos x="90" y="476"/>
                </a:cxn>
                <a:cxn ang="0">
                  <a:pos x="140" y="476"/>
                </a:cxn>
                <a:cxn ang="0">
                  <a:pos x="183" y="439"/>
                </a:cxn>
                <a:cxn ang="0">
                  <a:pos x="217" y="383"/>
                </a:cxn>
                <a:cxn ang="0">
                  <a:pos x="229" y="335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2"/>
                </a:cxn>
                <a:cxn ang="0">
                  <a:pos x="231" y="210"/>
                </a:cxn>
                <a:cxn ang="0">
                  <a:pos x="224" y="179"/>
                </a:cxn>
                <a:cxn ang="0">
                  <a:pos x="229" y="149"/>
                </a:cxn>
                <a:cxn ang="0">
                  <a:pos x="240" y="115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p>
              <a:endParaRPr lang="th-TH" altLang="th-TH"/>
            </a:p>
          </p:txBody>
        </p:sp>
      </p:grpSp>
      <p:sp>
        <p:nvSpPr>
          <p:cNvPr id="1036" name="ไม่รู้จัก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p>
            <a:endParaRPr lang="th-TH" altLang="th-TH"/>
          </a:p>
        </p:txBody>
      </p:sp>
      <p:sp>
        <p:nvSpPr>
          <p:cNvPr id="1037" name="สี่เหลี่ยมผืนผ้า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th-TH" altLang="zh-CN"/>
              <a:t>คลิกเพื่อแก้ไขสไตล์ต้นแบบชื่อเรื่อง</a:t>
            </a:r>
            <a:endParaRPr lang="th-TH" altLang="zh-CN"/>
          </a:p>
        </p:txBody>
      </p:sp>
      <p:sp>
        <p:nvSpPr>
          <p:cNvPr id="1038" name="สี่เหลี่ยมผืนผ้า 14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th-TH" altLang="zh-CN"/>
              <a:t>คลิกเพื่อแก้ไขสไตล์ข้อความต้นแบบ</a:t>
            </a:r>
            <a:endParaRPr lang="th-TH" altLang="zh-CN"/>
          </a:p>
          <a:p>
            <a:pPr lvl="0" indent="-342900"/>
            <a:r>
              <a:rPr lang="th-TH" altLang="zh-CN"/>
              <a:t>ระดับที่สอง</a:t>
            </a:r>
            <a:endParaRPr lang="th-TH" altLang="zh-CN"/>
          </a:p>
          <a:p>
            <a:pPr lvl="0" indent="-342900"/>
            <a:r>
              <a:rPr lang="th-TH" altLang="zh-CN"/>
              <a:t>ระดับที่สาม</a:t>
            </a:r>
            <a:endParaRPr lang="th-TH" altLang="zh-CN"/>
          </a:p>
          <a:p>
            <a:pPr lvl="0" indent="-342900"/>
            <a:r>
              <a:rPr lang="th-TH" altLang="zh-CN"/>
              <a:t>ระดับที่สี่</a:t>
            </a:r>
            <a:endParaRPr lang="th-TH" altLang="zh-CN"/>
          </a:p>
          <a:p>
            <a:pPr lvl="0" indent="-342900"/>
            <a:r>
              <a:rPr lang="th-TH" altLang="zh-CN"/>
              <a:t>ระดับที่ห้า</a:t>
            </a:r>
            <a:endParaRPr lang="th-TH" altLang="zh-CN"/>
          </a:p>
        </p:txBody>
      </p:sp>
      <p:sp>
        <p:nvSpPr>
          <p:cNvPr id="1039" name="สี่เหลี่ยมผืนผ้า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noProof="1" dirty="0"/>
            </a:lvl1pPr>
          </a:lstStyle>
          <a:p>
            <a:fld id="{FDE934FF-F4E1-47C5-9CA5-30A81DDE2BE4}" type="datetimeFigureOut">
              <a:rPr lang="th-TH" smtClean="0"/>
            </a:fld>
            <a:endParaRPr lang="th-TH"/>
          </a:p>
        </p:txBody>
      </p:sp>
      <p:sp>
        <p:nvSpPr>
          <p:cNvPr id="1040" name="สี่เหลี่ยมผืนผ้า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noProof="1" dirty="0"/>
            </a:lvl1pPr>
          </a:lstStyle>
          <a:p>
            <a:endParaRPr lang="th-TH"/>
          </a:p>
        </p:txBody>
      </p:sp>
      <p:sp>
        <p:nvSpPr>
          <p:cNvPr id="1041" name="สี่เหลี่ยมผืนผ้า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noProof="1" smtClean="0"/>
            </a:lvl1pPr>
          </a:lstStyle>
          <a:p>
            <a:fld id="{B3561BA9-CDCF-4958-B8AB-66F3BF063E13}" type="slidenum">
              <a:rPr lang="th-TH" smtClean="0"/>
            </a:fld>
            <a:endParaRPr lang="th-TH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SimSun" panose="0201060003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th-TH" sz="6000"/>
              <a:t>OnlyChat</a:t>
            </a:r>
            <a:endParaRPr lang="en-US" altLang="th-TH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l"/>
            <a:r>
              <a:rPr lang="en-US" altLang="th-TH"/>
              <a:t>World, Yos</a:t>
            </a:r>
            <a:endParaRPr lang="en-US" altLang="th-T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Intro</a:t>
            </a:r>
            <a:endParaRPr lang="en-US" alt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th-TH" altLang="th-TH"/>
              <a:t>ระบบ </a:t>
            </a:r>
            <a:r>
              <a:rPr lang="en-US" altLang="th-TH"/>
              <a:t>chat </a:t>
            </a:r>
            <a:r>
              <a:rPr lang="th-TH" altLang="th-TH"/>
              <a:t>ราคาถูกสุด</a:t>
            </a:r>
            <a:endParaRPr lang="th-TH" altLang="th-TH"/>
          </a:p>
          <a:p>
            <a:r>
              <a:rPr lang="th-TH" altLang="th-TH"/>
              <a:t>ติดตั้งง่ายไม่ซับซ้อน</a:t>
            </a:r>
            <a:endParaRPr lang="th-TH" altLang="th-TH"/>
          </a:p>
          <a:p>
            <a:r>
              <a:rPr lang="th-TH" altLang="th-TH"/>
              <a:t>รองรับลูกค้าได้จำนวนมาก</a:t>
            </a:r>
            <a:endParaRPr lang="th-TH" altLang="th-TH"/>
          </a:p>
          <a:p>
            <a:r>
              <a:rPr lang="th-TH" altLang="th-TH"/>
              <a:t>รองรับ </a:t>
            </a:r>
            <a:r>
              <a:rPr lang="en-US" altLang="th-TH"/>
              <a:t>emoji, image</a:t>
            </a:r>
            <a:endParaRPr lang="en-US" altLang="th-T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Concept</a:t>
            </a:r>
            <a:endParaRPr lang="th-TH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th-TH" altLang="th-TH"/>
              <a:t>เลือกใช้ </a:t>
            </a:r>
            <a:r>
              <a:rPr lang="en-US" altLang="th-TH"/>
              <a:t>Module </a:t>
            </a:r>
            <a:r>
              <a:rPr lang="th-TH" altLang="th-TH"/>
              <a:t>ที่มีการใช้งานทั่วไป</a:t>
            </a:r>
            <a:endParaRPr lang="th-TH" altLang="th-TH"/>
          </a:p>
          <a:p>
            <a:r>
              <a:rPr lang="th-TH" altLang="th-TH"/>
              <a:t>พยายามเลือกใช้สิ่งเป็น </a:t>
            </a:r>
            <a:r>
              <a:rPr lang="en-US" altLang="th-TH"/>
              <a:t>standard library </a:t>
            </a:r>
            <a:r>
              <a:rPr lang="th-TH" altLang="th-TH"/>
              <a:t>ของ </a:t>
            </a:r>
            <a:r>
              <a:rPr lang="en-US" altLang="th-TH"/>
              <a:t>tool </a:t>
            </a:r>
            <a:r>
              <a:rPr lang="th-TH" altLang="th-TH"/>
              <a:t>หรือภาษาก่อน</a:t>
            </a:r>
            <a:endParaRPr lang="en-US" altLang="th-TH"/>
          </a:p>
          <a:p>
            <a:r>
              <a:rPr lang="th-TH" altLang="th-TH"/>
              <a:t>ทำให้ </a:t>
            </a:r>
            <a:r>
              <a:rPr lang="en-US" altLang="th-TH"/>
              <a:t>minimal </a:t>
            </a:r>
            <a:r>
              <a:rPr lang="th-TH" altLang="th-TH"/>
              <a:t>ที่สุดเท่าที่จะเป็นไปได้</a:t>
            </a:r>
            <a:endParaRPr lang="th-TH" alt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Concept</a:t>
            </a:r>
            <a:endParaRPr lang="en-US" altLang="th-TH"/>
          </a:p>
        </p:txBody>
      </p:sp>
      <p:graphicFrame>
        <p:nvGraphicFramePr>
          <p:cNvPr id="13" name="Content Placeholder 12"/>
          <p:cNvGraphicFramePr>
            <a:graphicFrameLocks noChangeAspect="1"/>
          </p:cNvGraphicFramePr>
          <p:nvPr>
            <p:ph idx="1"/>
          </p:nvPr>
        </p:nvGraphicFramePr>
        <p:xfrm>
          <a:off x="1088390" y="1417955"/>
          <a:ext cx="10029190" cy="434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448425" imgH="2790825" progId="Paint.Picture">
                  <p:embed/>
                </p:oleObj>
              </mc:Choice>
              <mc:Fallback>
                <p:oleObj name="" r:id="rId1" imgW="6448425" imgH="2790825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88390" y="1417955"/>
                        <a:ext cx="10029190" cy="434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Tools</a:t>
            </a:r>
            <a:endParaRPr lang="en-US" alt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th-TH"/>
              <a:t>NodeJS</a:t>
            </a:r>
            <a:endParaRPr lang="en-US" altLang="th-TH"/>
          </a:p>
          <a:p>
            <a:r>
              <a:rPr lang="en-US" altLang="th-TH"/>
              <a:t>Websocket</a:t>
            </a:r>
            <a:endParaRPr lang="en-US" altLang="th-TH"/>
          </a:p>
          <a:p>
            <a:r>
              <a:rPr lang="en-US" altLang="th-TH"/>
              <a:t>ExpressJS</a:t>
            </a:r>
            <a:endParaRPr lang="en-US" altLang="th-TH"/>
          </a:p>
          <a:p>
            <a:r>
              <a:rPr lang="en-US" altLang="th-TH"/>
              <a:t>CORS</a:t>
            </a:r>
            <a:endParaRPr lang="en-US" altLang="th-TH"/>
          </a:p>
          <a:p>
            <a:r>
              <a:rPr lang="en-US" altLang="th-TH"/>
              <a:t>PM2</a:t>
            </a:r>
            <a:endParaRPr lang="en-US" altLang="th-TH"/>
          </a:p>
          <a:p>
            <a:r>
              <a:rPr lang="en-US" altLang="th-TH"/>
              <a:t>Vue.js</a:t>
            </a:r>
            <a:endParaRPr lang="en-US" altLang="th-TH"/>
          </a:p>
          <a:p>
            <a:r>
              <a:rPr lang="en-US" altLang="th-TH"/>
              <a:t>daisyUI</a:t>
            </a:r>
            <a:endParaRPr lang="en-US" alt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Architecture</a:t>
            </a:r>
            <a:endParaRPr lang="en-US" altLang="th-TH"/>
          </a:p>
        </p:txBody>
      </p:sp>
      <p:sp>
        <p:nvSpPr>
          <p:cNvPr id="4" name="Rectangle 3"/>
          <p:cNvSpPr/>
          <p:nvPr/>
        </p:nvSpPr>
        <p:spPr>
          <a:xfrm>
            <a:off x="560705" y="2482215"/>
            <a:ext cx="11069955" cy="39560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Machine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29145" y="3093720"/>
            <a:ext cx="3069590" cy="11811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Express, PM2</a:t>
            </a:r>
            <a:b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(Cluster Mode)</a:t>
            </a:r>
            <a:b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index.js : port 3000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7465" y="3005455"/>
            <a:ext cx="3261995" cy="135763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Web Browser</a:t>
            </a:r>
            <a:b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index.js : port 3000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(Connect over Websockets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11" name="Straight Arrow Connector 10"/>
          <p:cNvCxnSpPr>
            <a:stCxn id="10" idx="3"/>
            <a:endCxn id="5" idx="1"/>
          </p:cNvCxnSpPr>
          <p:nvPr/>
        </p:nvCxnSpPr>
        <p:spPr>
          <a:xfrm>
            <a:off x="5839460" y="3684270"/>
            <a:ext cx="128968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7461250" y="5035550"/>
            <a:ext cx="2406015" cy="1047115"/>
          </a:xfrm>
          <a:prstGeom prst="can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SSD Disk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(Save Image to Disk)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accent6">
                  <a:lumMod val="1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>
            <a:off x="8649970" y="4274820"/>
            <a:ext cx="14605" cy="7607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th-TH"/>
              <a:t>Demo</a:t>
            </a:r>
            <a:endParaRPr lang="en-US" altLang="th-TH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74845" y="1600200"/>
            <a:ext cx="324104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WPS Presentation</Application>
  <PresentationFormat>宽屏</PresentationFormat>
  <Paragraphs>43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Calibri</vt:lpstr>
      <vt:lpstr>TH Sarabun PSK</vt:lpstr>
      <vt:lpstr>Microsoft YaHei</vt:lpstr>
      <vt:lpstr>Arial Unicode MS</vt:lpstr>
      <vt:lpstr>Art_mountaineering</vt:lpstr>
      <vt:lpstr>Paint.Picture</vt:lpstr>
      <vt:lpstr>OnlyChat</vt:lpstr>
      <vt:lpstr>Intro</vt:lpstr>
      <vt:lpstr>PowerPoint 演示文稿</vt:lpstr>
      <vt:lpstr>PowerPoint 演示文稿</vt:lpstr>
      <vt:lpstr>PowerPoint 演示文稿</vt:lpstr>
      <vt:lpstr>Architecture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YingyosR</dc:creator>
  <cp:lastModifiedBy>YingyosR</cp:lastModifiedBy>
  <cp:revision>6</cp:revision>
  <dcterms:created xsi:type="dcterms:W3CDTF">2022-11-11T11:40:00Z</dcterms:created>
  <dcterms:modified xsi:type="dcterms:W3CDTF">2022-11-11T19:28:17Z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1054-10.8.2.6597</vt:lpwstr>
  </property>
</Properties>
</file>